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sldIdLst>
    <p:sldId id="292" r:id="rId5"/>
    <p:sldId id="293" r:id="rId6"/>
    <p:sldId id="295" r:id="rId7"/>
    <p:sldId id="305" r:id="rId8"/>
    <p:sldId id="294" r:id="rId9"/>
    <p:sldId id="321" r:id="rId10"/>
    <p:sldId id="297" r:id="rId11"/>
    <p:sldId id="298" r:id="rId12"/>
    <p:sldId id="299" r:id="rId13"/>
    <p:sldId id="301" r:id="rId14"/>
    <p:sldId id="302" r:id="rId15"/>
    <p:sldId id="303" r:id="rId16"/>
    <p:sldId id="325" r:id="rId17"/>
    <p:sldId id="304" r:id="rId18"/>
    <p:sldId id="322" r:id="rId19"/>
    <p:sldId id="307" r:id="rId20"/>
    <p:sldId id="308" r:id="rId21"/>
    <p:sldId id="309" r:id="rId22"/>
    <p:sldId id="323" r:id="rId23"/>
    <p:sldId id="311" r:id="rId24"/>
    <p:sldId id="312" r:id="rId25"/>
    <p:sldId id="330" r:id="rId26"/>
    <p:sldId id="328" r:id="rId27"/>
    <p:sldId id="329" r:id="rId28"/>
    <p:sldId id="331" r:id="rId29"/>
    <p:sldId id="315" r:id="rId30"/>
    <p:sldId id="332" r:id="rId31"/>
    <p:sldId id="316" r:id="rId32"/>
    <p:sldId id="317" r:id="rId33"/>
    <p:sldId id="318" r:id="rId34"/>
    <p:sldId id="333" r:id="rId35"/>
    <p:sldId id="334" r:id="rId36"/>
    <p:sldId id="320" r:id="rId37"/>
    <p:sldId id="326" r:id="rId38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odingar att ha" id="{8EACD03B-ED80-9F4E-B29F-2E4F4ED208B7}">
          <p14:sldIdLst>
            <p14:sldId id="292"/>
            <p14:sldId id="293"/>
            <p14:sldId id="295"/>
            <p14:sldId id="305"/>
            <p14:sldId id="294"/>
            <p14:sldId id="321"/>
            <p14:sldId id="297"/>
            <p14:sldId id="298"/>
            <p14:sldId id="299"/>
            <p14:sldId id="301"/>
            <p14:sldId id="302"/>
            <p14:sldId id="303"/>
            <p14:sldId id="325"/>
            <p14:sldId id="304"/>
            <p14:sldId id="322"/>
            <p14:sldId id="307"/>
            <p14:sldId id="308"/>
            <p14:sldId id="309"/>
            <p14:sldId id="323"/>
            <p14:sldId id="311"/>
            <p14:sldId id="312"/>
            <p14:sldId id="330"/>
            <p14:sldId id="328"/>
            <p14:sldId id="329"/>
            <p14:sldId id="331"/>
            <p14:sldId id="315"/>
            <p14:sldId id="332"/>
            <p14:sldId id="316"/>
            <p14:sldId id="317"/>
            <p14:sldId id="318"/>
            <p14:sldId id="333"/>
            <p14:sldId id="334"/>
            <p14:sldId id="320"/>
            <p14:sldId id="32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DE8D15-7581-E5F0-B67C-F5EA5782FC2A}" v="68" dt="2026-03-31T17:58:07.963"/>
    <p1510:client id="{35FDA534-DB97-9620-0B2B-9D761D348E03}" v="1127" dt="2026-03-30T17:53:07.003"/>
    <p1510:client id="{45258D96-DBEF-08CC-B400-CA27C0C634AA}" v="1184" dt="2026-03-30T20:32:26.154"/>
    <p1510:client id="{78C51D8C-2BCB-9D9C-DFCA-211CF2E8BAC2}" v="1" dt="2026-03-31T19:51:07.455"/>
    <p1510:client id="{97FCBAEC-6B75-A461-C0A6-1FCBEA93C19A}" v="1" dt="2026-03-31T17:50:56.797"/>
    <p1510:client id="{CDD111A3-4DC6-3306-2DA6-CDCBCC028CF0}" v="442" dt="2026-03-30T21:40:00.496"/>
    <p1510:client id="{F58D6546-D485-7589-1F68-EA61874DE908}" v="548" dt="2026-03-30T19:11:36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 Hemmendy" userId="S::julia.hemmendy@scouterna.se::6f3d69aa-5cbe-478e-bf53-cad3ee6069d0" providerId="AD" clId="Web-{E56D0C80-1224-BCDA-FF6F-50F176426A32}"/>
    <pc:docChg chg="addSld modSld modSection">
      <pc:chgData name="Julia  Hemmendy" userId="S::julia.hemmendy@scouterna.se::6f3d69aa-5cbe-478e-bf53-cad3ee6069d0" providerId="AD" clId="Web-{E56D0C80-1224-BCDA-FF6F-50F176426A32}" dt="2026-03-29T14:23:16.412" v="12" actId="20577"/>
      <pc:docMkLst>
        <pc:docMk/>
      </pc:docMkLst>
      <pc:sldChg chg="modSp new">
        <pc:chgData name="Julia  Hemmendy" userId="S::julia.hemmendy@scouterna.se::6f3d69aa-5cbe-478e-bf53-cad3ee6069d0" providerId="AD" clId="Web-{E56D0C80-1224-BCDA-FF6F-50F176426A32}" dt="2026-03-29T14:23:16.412" v="12" actId="20577"/>
        <pc:sldMkLst>
          <pc:docMk/>
          <pc:sldMk cId="3236722913" sldId="293"/>
        </pc:sldMkLst>
        <pc:spChg chg="mod">
          <ac:chgData name="Julia  Hemmendy" userId="S::julia.hemmendy@scouterna.se::6f3d69aa-5cbe-478e-bf53-cad3ee6069d0" providerId="AD" clId="Web-{E56D0C80-1224-BCDA-FF6F-50F176426A32}" dt="2026-03-29T14:23:16.412" v="12" actId="20577"/>
          <ac:spMkLst>
            <pc:docMk/>
            <pc:sldMk cId="3236722913" sldId="293"/>
            <ac:spMk id="2" creationId="{369C2956-99BB-4475-92EC-EA065DAF0FE2}"/>
          </ac:spMkLst>
        </pc:spChg>
      </pc:sldChg>
    </pc:docChg>
  </pc:docChgLst>
  <pc:docChgLst>
    <pc:chgData name="Julia  Hemmendy" userId="S::julia.hemmendy@scouterna.se::6f3d69aa-5cbe-478e-bf53-cad3ee6069d0" providerId="AD" clId="Web-{45258D96-DBEF-08CC-B400-CA27C0C634AA}"/>
    <pc:docChg chg="addSld delSld modSld modSection">
      <pc:chgData name="Julia  Hemmendy" userId="S::julia.hemmendy@scouterna.se::6f3d69aa-5cbe-478e-bf53-cad3ee6069d0" providerId="AD" clId="Web-{45258D96-DBEF-08CC-B400-CA27C0C634AA}" dt="2026-03-30T20:32:26.154" v="1126"/>
      <pc:docMkLst>
        <pc:docMk/>
      </pc:docMkLst>
      <pc:sldChg chg="addSp delSp modSp">
        <pc:chgData name="Julia  Hemmendy" userId="S::julia.hemmendy@scouterna.se::6f3d69aa-5cbe-478e-bf53-cad3ee6069d0" providerId="AD" clId="Web-{45258D96-DBEF-08CC-B400-CA27C0C634AA}" dt="2026-03-30T20:08:58.444" v="752" actId="14100"/>
        <pc:sldMkLst>
          <pc:docMk/>
          <pc:sldMk cId="1487158957" sldId="296"/>
        </pc:sldMkLst>
        <pc:spChg chg="del">
          <ac:chgData name="Julia  Hemmendy" userId="S::julia.hemmendy@scouterna.se::6f3d69aa-5cbe-478e-bf53-cad3ee6069d0" providerId="AD" clId="Web-{45258D96-DBEF-08CC-B400-CA27C0C634AA}" dt="2026-03-30T19:58:17.730" v="571"/>
          <ac:spMkLst>
            <pc:docMk/>
            <pc:sldMk cId="1487158957" sldId="296"/>
            <ac:spMk id="2" creationId="{083121D2-BECA-7A19-D506-1457107DF2C5}"/>
          </ac:spMkLst>
        </pc:spChg>
        <pc:spChg chg="del mod">
          <ac:chgData name="Julia  Hemmendy" userId="S::julia.hemmendy@scouterna.se::6f3d69aa-5cbe-478e-bf53-cad3ee6069d0" providerId="AD" clId="Web-{45258D96-DBEF-08CC-B400-CA27C0C634AA}" dt="2026-03-30T19:58:11.512" v="570"/>
          <ac:spMkLst>
            <pc:docMk/>
            <pc:sldMk cId="1487158957" sldId="296"/>
            <ac:spMk id="3" creationId="{3661D0EE-3DF5-7D0A-9D9F-A8E76EA5BD2B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4:24.384" v="629" actId="1076"/>
          <ac:spMkLst>
            <pc:docMk/>
            <pc:sldMk cId="1487158957" sldId="296"/>
            <ac:spMk id="6" creationId="{8C61E394-D0E9-8F13-FE5B-F1179FAD8D07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19:58:23.105" v="573"/>
          <ac:spMkLst>
            <pc:docMk/>
            <pc:sldMk cId="1487158957" sldId="296"/>
            <ac:spMk id="8" creationId="{80293AAA-F30A-B4B6-8B23-E5E9B82F7113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7:35.491" v="738" actId="14100"/>
          <ac:spMkLst>
            <pc:docMk/>
            <pc:sldMk cId="1487158957" sldId="296"/>
            <ac:spMk id="9" creationId="{60E6FC78-6158-8297-A1D9-67338B596139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2:41.526" v="622" actId="14100"/>
          <ac:spMkLst>
            <pc:docMk/>
            <pc:sldMk cId="1487158957" sldId="296"/>
            <ac:spMk id="10" creationId="{9EB232C7-016D-6DFF-70DA-775B71669F4A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2:54.854" v="623" actId="14100"/>
          <ac:spMkLst>
            <pc:docMk/>
            <pc:sldMk cId="1487158957" sldId="296"/>
            <ac:spMk id="11" creationId="{6502F393-A3E5-8371-71DA-A5B6F0EE7FCE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0:26.121" v="609" actId="20577"/>
          <ac:spMkLst>
            <pc:docMk/>
            <pc:sldMk cId="1487158957" sldId="296"/>
            <ac:spMk id="13" creationId="{A0DD68B7-3E2C-8A0C-1020-006F2CD07C5E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0:34.386" v="611" actId="1076"/>
          <ac:spMkLst>
            <pc:docMk/>
            <pc:sldMk cId="1487158957" sldId="296"/>
            <ac:spMk id="14" creationId="{830E5C4B-8894-81C0-8798-4C0FB55117D9}"/>
          </ac:spMkLst>
        </pc:spChg>
        <pc:spChg chg="add del">
          <ac:chgData name="Julia  Hemmendy" userId="S::julia.hemmendy@scouterna.se::6f3d69aa-5cbe-478e-bf53-cad3ee6069d0" providerId="AD" clId="Web-{45258D96-DBEF-08CC-B400-CA27C0C634AA}" dt="2026-03-30T20:04:01.400" v="626"/>
          <ac:spMkLst>
            <pc:docMk/>
            <pc:sldMk cId="1487158957" sldId="296"/>
            <ac:spMk id="15" creationId="{47F7FD0F-6117-D30D-02F1-EC5F13BAF62D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5:23.274" v="646" actId="1076"/>
          <ac:spMkLst>
            <pc:docMk/>
            <pc:sldMk cId="1487158957" sldId="296"/>
            <ac:spMk id="16" creationId="{A48C50E6-E4CD-C09F-8FD8-EF91DAD32A63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8:01.351" v="741" actId="20577"/>
          <ac:spMkLst>
            <pc:docMk/>
            <pc:sldMk cId="1487158957" sldId="296"/>
            <ac:spMk id="17" creationId="{71C922A9-448D-E997-35BB-8084895354D4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08:58.444" v="752" actId="14100"/>
          <ac:spMkLst>
            <pc:docMk/>
            <pc:sldMk cId="1487158957" sldId="296"/>
            <ac:spMk id="18" creationId="{9BC34306-6B43-6B9B-A887-9DF5DB9CE583}"/>
          </ac:spMkLst>
        </pc:spChg>
        <pc:picChg chg="add mod">
          <ac:chgData name="Julia  Hemmendy" userId="S::julia.hemmendy@scouterna.se::6f3d69aa-5cbe-478e-bf53-cad3ee6069d0" providerId="AD" clId="Web-{45258D96-DBEF-08CC-B400-CA27C0C634AA}" dt="2026-03-30T19:59:11.699" v="589" actId="1076"/>
          <ac:picMkLst>
            <pc:docMk/>
            <pc:sldMk cId="1487158957" sldId="296"/>
            <ac:picMk id="4" creationId="{77E99E3A-D33F-E389-6443-A2E626F06E09}"/>
          </ac:picMkLst>
        </pc:picChg>
      </pc:sldChg>
      <pc:sldChg chg="addSp">
        <pc:chgData name="Julia  Hemmendy" userId="S::julia.hemmendy@scouterna.se::6f3d69aa-5cbe-478e-bf53-cad3ee6069d0" providerId="AD" clId="Web-{45258D96-DBEF-08CC-B400-CA27C0C634AA}" dt="2026-03-30T20:32:26.154" v="1126"/>
        <pc:sldMkLst>
          <pc:docMk/>
          <pc:sldMk cId="764703115" sldId="305"/>
        </pc:sldMkLst>
        <pc:spChg chg="add">
          <ac:chgData name="Julia  Hemmendy" userId="S::julia.hemmendy@scouterna.se::6f3d69aa-5cbe-478e-bf53-cad3ee6069d0" providerId="AD" clId="Web-{45258D96-DBEF-08CC-B400-CA27C0C634AA}" dt="2026-03-30T20:32:26.154" v="1126"/>
          <ac:spMkLst>
            <pc:docMk/>
            <pc:sldMk cId="764703115" sldId="305"/>
            <ac:spMk id="2" creationId="{51C62D88-7B16-2AEA-824A-814FE9A38322}"/>
          </ac:spMkLst>
        </pc:spChg>
      </pc:sldChg>
      <pc:sldChg chg="addSp delSp modSp">
        <pc:chgData name="Julia  Hemmendy" userId="S::julia.hemmendy@scouterna.se::6f3d69aa-5cbe-478e-bf53-cad3ee6069d0" providerId="AD" clId="Web-{45258D96-DBEF-08CC-B400-CA27C0C634AA}" dt="2026-03-30T19:41:55.966" v="249"/>
        <pc:sldMkLst>
          <pc:docMk/>
          <pc:sldMk cId="3703411192" sldId="312"/>
        </pc:sldMkLst>
        <pc:spChg chg="mod">
          <ac:chgData name="Julia  Hemmendy" userId="S::julia.hemmendy@scouterna.se::6f3d69aa-5cbe-478e-bf53-cad3ee6069d0" providerId="AD" clId="Web-{45258D96-DBEF-08CC-B400-CA27C0C634AA}" dt="2026-03-30T19:35:43.139" v="190" actId="1076"/>
          <ac:spMkLst>
            <pc:docMk/>
            <pc:sldMk cId="3703411192" sldId="312"/>
            <ac:spMk id="3" creationId="{DF8BEF0A-A981-BC56-31E8-6E7B42F0BAFB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32:23.531" v="144" actId="20577"/>
          <ac:spMkLst>
            <pc:docMk/>
            <pc:sldMk cId="3703411192" sldId="312"/>
            <ac:spMk id="4" creationId="{57711D16-CB04-5E97-9555-F54DF9165381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19:35:24.186" v="188"/>
          <ac:spMkLst>
            <pc:docMk/>
            <pc:sldMk cId="3703411192" sldId="312"/>
            <ac:spMk id="6" creationId="{826BFE2D-3F21-C421-B838-0D699C437E62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35:47.421" v="191" actId="1076"/>
          <ac:spMkLst>
            <pc:docMk/>
            <pc:sldMk cId="3703411192" sldId="312"/>
            <ac:spMk id="8" creationId="{A1EBB04F-C569-9323-399A-4C02168CA5D4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35:27.389" v="189" actId="1076"/>
          <ac:spMkLst>
            <pc:docMk/>
            <pc:sldMk cId="3703411192" sldId="312"/>
            <ac:spMk id="9" creationId="{8415B7FE-4E2F-1B9B-DBE5-BB1DAB43DBDA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19:34:22.968" v="171"/>
          <ac:spMkLst>
            <pc:docMk/>
            <pc:sldMk cId="3703411192" sldId="312"/>
            <ac:spMk id="11" creationId="{B09BA2B0-4013-48FC-E839-03CDAFADD714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19:41:55.966" v="249"/>
          <ac:spMkLst>
            <pc:docMk/>
            <pc:sldMk cId="3703411192" sldId="312"/>
            <ac:spMk id="13" creationId="{DE0309BD-D3B4-B5EE-555D-000C50D8AAA1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19:41:53.607" v="248"/>
          <ac:spMkLst>
            <pc:docMk/>
            <pc:sldMk cId="3703411192" sldId="312"/>
            <ac:spMk id="14" creationId="{3CFBC4EA-CCAD-41F5-6565-9769571B8FE5}"/>
          </ac:spMkLst>
        </pc:spChg>
      </pc:sldChg>
      <pc:sldChg chg="modSp del">
        <pc:chgData name="Julia  Hemmendy" userId="S::julia.hemmendy@scouterna.se::6f3d69aa-5cbe-478e-bf53-cad3ee6069d0" providerId="AD" clId="Web-{45258D96-DBEF-08CC-B400-CA27C0C634AA}" dt="2026-03-30T19:48:57.790" v="379"/>
        <pc:sldMkLst>
          <pc:docMk/>
          <pc:sldMk cId="595664100" sldId="313"/>
        </pc:sldMkLst>
        <pc:spChg chg="mod">
          <ac:chgData name="Julia  Hemmendy" userId="S::julia.hemmendy@scouterna.se::6f3d69aa-5cbe-478e-bf53-cad3ee6069d0" providerId="AD" clId="Web-{45258D96-DBEF-08CC-B400-CA27C0C634AA}" dt="2026-03-30T19:43:53.060" v="298" actId="20577"/>
          <ac:spMkLst>
            <pc:docMk/>
            <pc:sldMk cId="595664100" sldId="313"/>
            <ac:spMk id="3" creationId="{57A6F03D-1EE2-4BCB-6866-6813F300DB2A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46:44.464" v="336" actId="20577"/>
          <ac:spMkLst>
            <pc:docMk/>
            <pc:sldMk cId="595664100" sldId="313"/>
            <ac:spMk id="4" creationId="{FCA6EBBC-328F-24B4-8480-CF72742C24C3}"/>
          </ac:spMkLst>
        </pc:spChg>
      </pc:sldChg>
      <pc:sldChg chg="del">
        <pc:chgData name="Julia  Hemmendy" userId="S::julia.hemmendy@scouterna.se::6f3d69aa-5cbe-478e-bf53-cad3ee6069d0" providerId="AD" clId="Web-{45258D96-DBEF-08CC-B400-CA27C0C634AA}" dt="2026-03-30T19:56:31.512" v="566"/>
        <pc:sldMkLst>
          <pc:docMk/>
          <pc:sldMk cId="1981477941" sldId="314"/>
        </pc:sldMkLst>
      </pc:sldChg>
      <pc:sldChg chg="modSp">
        <pc:chgData name="Julia  Hemmendy" userId="S::julia.hemmendy@scouterna.se::6f3d69aa-5cbe-478e-bf53-cad3ee6069d0" providerId="AD" clId="Web-{45258D96-DBEF-08CC-B400-CA27C0C634AA}" dt="2026-03-30T19:51:52.873" v="433" actId="14100"/>
        <pc:sldMkLst>
          <pc:docMk/>
          <pc:sldMk cId="1943138504" sldId="315"/>
        </pc:sldMkLst>
        <pc:spChg chg="mod">
          <ac:chgData name="Julia  Hemmendy" userId="S::julia.hemmendy@scouterna.se::6f3d69aa-5cbe-478e-bf53-cad3ee6069d0" providerId="AD" clId="Web-{45258D96-DBEF-08CC-B400-CA27C0C634AA}" dt="2026-03-30T19:51:02.717" v="418" actId="20577"/>
          <ac:spMkLst>
            <pc:docMk/>
            <pc:sldMk cId="1943138504" sldId="315"/>
            <ac:spMk id="3" creationId="{8F9C11DD-4424-68FD-9BC5-2304771CD5C8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51:52.873" v="433" actId="14100"/>
          <ac:spMkLst>
            <pc:docMk/>
            <pc:sldMk cId="1943138504" sldId="315"/>
            <ac:spMk id="4" creationId="{839140C5-614B-3658-8BF3-DE3393BEE72A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20:14:14.442" v="848" actId="20577"/>
        <pc:sldMkLst>
          <pc:docMk/>
          <pc:sldMk cId="3445426171" sldId="317"/>
        </pc:sldMkLst>
        <pc:spChg chg="mod">
          <ac:chgData name="Julia  Hemmendy" userId="S::julia.hemmendy@scouterna.se::6f3d69aa-5cbe-478e-bf53-cad3ee6069d0" providerId="AD" clId="Web-{45258D96-DBEF-08CC-B400-CA27C0C634AA}" dt="2026-03-30T20:14:14.442" v="848" actId="20577"/>
          <ac:spMkLst>
            <pc:docMk/>
            <pc:sldMk cId="3445426171" sldId="317"/>
            <ac:spMk id="3" creationId="{355B4B45-060A-57F8-CB0D-95F83B055B70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13:45.958" v="834" actId="20577"/>
          <ac:spMkLst>
            <pc:docMk/>
            <pc:sldMk cId="3445426171" sldId="317"/>
            <ac:spMk id="4" creationId="{9F0925C8-9FEB-9FEB-F747-0005D4B82B7D}"/>
          </ac:spMkLst>
        </pc:spChg>
      </pc:sldChg>
      <pc:sldChg chg="addSp modSp">
        <pc:chgData name="Julia  Hemmendy" userId="S::julia.hemmendy@scouterna.se::6f3d69aa-5cbe-478e-bf53-cad3ee6069d0" providerId="AD" clId="Web-{45258D96-DBEF-08CC-B400-CA27C0C634AA}" dt="2026-03-30T20:16:15.989" v="860" actId="20577"/>
        <pc:sldMkLst>
          <pc:docMk/>
          <pc:sldMk cId="1758737348" sldId="318"/>
        </pc:sldMkLst>
        <pc:spChg chg="mod">
          <ac:chgData name="Julia  Hemmendy" userId="S::julia.hemmendy@scouterna.se::6f3d69aa-5cbe-478e-bf53-cad3ee6069d0" providerId="AD" clId="Web-{45258D96-DBEF-08CC-B400-CA27C0C634AA}" dt="2026-03-30T20:14:24.802" v="849" actId="20577"/>
          <ac:spMkLst>
            <pc:docMk/>
            <pc:sldMk cId="1758737348" sldId="318"/>
            <ac:spMk id="3" creationId="{BCB00446-17C3-47FE-5CE4-BC40F36EACBC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16:15.989" v="860" actId="20577"/>
          <ac:spMkLst>
            <pc:docMk/>
            <pc:sldMk cId="1758737348" sldId="318"/>
            <ac:spMk id="4" creationId="{1BDFB515-98BB-1ED8-857E-A789D9F2A7C1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14:45.583" v="853" actId="1076"/>
          <ac:spMkLst>
            <pc:docMk/>
            <pc:sldMk cId="1758737348" sldId="318"/>
            <ac:spMk id="6" creationId="{99BD732C-FB1F-4B9F-2965-C8420327AA43}"/>
          </ac:spMkLst>
        </pc:spChg>
      </pc:sldChg>
      <pc:sldChg chg="del">
        <pc:chgData name="Julia  Hemmendy" userId="S::julia.hemmendy@scouterna.se::6f3d69aa-5cbe-478e-bf53-cad3ee6069d0" providerId="AD" clId="Web-{45258D96-DBEF-08CC-B400-CA27C0C634AA}" dt="2026-03-30T20:26:58.921" v="1046"/>
        <pc:sldMkLst>
          <pc:docMk/>
          <pc:sldMk cId="781784603" sldId="319"/>
        </pc:sldMkLst>
      </pc:sldChg>
      <pc:sldChg chg="modSp">
        <pc:chgData name="Julia  Hemmendy" userId="S::julia.hemmendy@scouterna.se::6f3d69aa-5cbe-478e-bf53-cad3ee6069d0" providerId="AD" clId="Web-{45258D96-DBEF-08CC-B400-CA27C0C634AA}" dt="2026-03-30T20:18:12.411" v="908" actId="14100"/>
        <pc:sldMkLst>
          <pc:docMk/>
          <pc:sldMk cId="1786353659" sldId="320"/>
        </pc:sldMkLst>
        <pc:spChg chg="mod">
          <ac:chgData name="Julia  Hemmendy" userId="S::julia.hemmendy@scouterna.se::6f3d69aa-5cbe-478e-bf53-cad3ee6069d0" providerId="AD" clId="Web-{45258D96-DBEF-08CC-B400-CA27C0C634AA}" dt="2026-03-30T20:17:01.630" v="872" actId="20577"/>
          <ac:spMkLst>
            <pc:docMk/>
            <pc:sldMk cId="1786353659" sldId="320"/>
            <ac:spMk id="3" creationId="{746A4EF7-9910-06E1-E1DE-919EC5690B52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18:12.411" v="908" actId="14100"/>
          <ac:spMkLst>
            <pc:docMk/>
            <pc:sldMk cId="1786353659" sldId="320"/>
            <ac:spMk id="4" creationId="{2A1FC0A5-660A-F4F3-BCAA-C094E21ABCD0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20:31:47.139" v="1125" actId="20577"/>
        <pc:sldMkLst>
          <pc:docMk/>
          <pc:sldMk cId="3821793415" sldId="321"/>
        </pc:sldMkLst>
        <pc:spChg chg="mod">
          <ac:chgData name="Julia  Hemmendy" userId="S::julia.hemmendy@scouterna.se::6f3d69aa-5cbe-478e-bf53-cad3ee6069d0" providerId="AD" clId="Web-{45258D96-DBEF-08CC-B400-CA27C0C634AA}" dt="2026-03-30T20:31:40.373" v="1123" actId="1076"/>
          <ac:spMkLst>
            <pc:docMk/>
            <pc:sldMk cId="3821793415" sldId="321"/>
            <ac:spMk id="2" creationId="{4FB4E374-C439-B84D-FCF7-838773587B48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31:47.139" v="1125" actId="20577"/>
          <ac:spMkLst>
            <pc:docMk/>
            <pc:sldMk cId="3821793415" sldId="321"/>
            <ac:spMk id="5" creationId="{66CB39DA-EDA7-EA03-0AF5-B40224178E13}"/>
          </ac:spMkLst>
        </pc:spChg>
      </pc:sldChg>
      <pc:sldChg chg="modSp">
        <pc:chgData name="Julia  Hemmendy" userId="S::julia.hemmendy@scouterna.se::6f3d69aa-5cbe-478e-bf53-cad3ee6069d0" providerId="AD" clId="Web-{45258D96-DBEF-08CC-B400-CA27C0C634AA}" dt="2026-03-30T19:21:45.817" v="2" actId="20577"/>
        <pc:sldMkLst>
          <pc:docMk/>
          <pc:sldMk cId="2805532203" sldId="322"/>
        </pc:sldMkLst>
        <pc:spChg chg="mod">
          <ac:chgData name="Julia  Hemmendy" userId="S::julia.hemmendy@scouterna.se::6f3d69aa-5cbe-478e-bf53-cad3ee6069d0" providerId="AD" clId="Web-{45258D96-DBEF-08CC-B400-CA27C0C634AA}" dt="2026-03-30T19:21:45.817" v="2" actId="20577"/>
          <ac:spMkLst>
            <pc:docMk/>
            <pc:sldMk cId="2805532203" sldId="322"/>
            <ac:spMk id="3" creationId="{1FF4959F-2FCD-B56B-FF4D-1EDAAFA4A9D7}"/>
          </ac:spMkLst>
        </pc:spChg>
      </pc:sldChg>
      <pc:sldChg chg="addSp delSp modSp del">
        <pc:chgData name="Julia  Hemmendy" userId="S::julia.hemmendy@scouterna.se::6f3d69aa-5cbe-478e-bf53-cad3ee6069d0" providerId="AD" clId="Web-{45258D96-DBEF-08CC-B400-CA27C0C634AA}" dt="2026-03-30T20:30:21.280" v="1118"/>
        <pc:sldMkLst>
          <pc:docMk/>
          <pc:sldMk cId="3212370647" sldId="324"/>
        </pc:sldMkLst>
        <pc:spChg chg="mod">
          <ac:chgData name="Julia  Hemmendy" userId="S::julia.hemmendy@scouterna.se::6f3d69aa-5cbe-478e-bf53-cad3ee6069d0" providerId="AD" clId="Web-{45258D96-DBEF-08CC-B400-CA27C0C634AA}" dt="2026-03-30T20:27:47.702" v="1061" actId="14100"/>
          <ac:spMkLst>
            <pc:docMk/>
            <pc:sldMk cId="3212370647" sldId="324"/>
            <ac:spMk id="2" creationId="{733F6A9B-BC15-5E58-BA31-32A4D2380371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30:03.780" v="1114" actId="20577"/>
          <ac:spMkLst>
            <pc:docMk/>
            <pc:sldMk cId="3212370647" sldId="324"/>
            <ac:spMk id="4" creationId="{E58D3290-8C0E-A492-743A-753C799E69B0}"/>
          </ac:spMkLst>
        </pc:spChg>
        <pc:spChg chg="del">
          <ac:chgData name="Julia  Hemmendy" userId="S::julia.hemmendy@scouterna.se::6f3d69aa-5cbe-478e-bf53-cad3ee6069d0" providerId="AD" clId="Web-{45258D96-DBEF-08CC-B400-CA27C0C634AA}" dt="2026-03-30T20:29:14.264" v="1107"/>
          <ac:spMkLst>
            <pc:docMk/>
            <pc:sldMk cId="3212370647" sldId="324"/>
            <ac:spMk id="5" creationId="{2727A0D6-0743-438F-6F5A-84802AA29127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20:29:17.983" v="1108"/>
          <ac:spMkLst>
            <pc:docMk/>
            <pc:sldMk cId="3212370647" sldId="324"/>
            <ac:spMk id="6" creationId="{60828407-80B9-05D7-4749-2A01CD485774}"/>
          </ac:spMkLst>
        </pc:spChg>
      </pc:sldChg>
      <pc:sldChg chg="modSp add del replId">
        <pc:chgData name="Julia  Hemmendy" userId="S::julia.hemmendy@scouterna.se::6f3d69aa-5cbe-478e-bf53-cad3ee6069d0" providerId="AD" clId="Web-{45258D96-DBEF-08CC-B400-CA27C0C634AA}" dt="2026-03-30T19:39:38.701" v="213"/>
        <pc:sldMkLst>
          <pc:docMk/>
          <pc:sldMk cId="2168244149" sldId="327"/>
        </pc:sldMkLst>
        <pc:spChg chg="mod">
          <ac:chgData name="Julia  Hemmendy" userId="S::julia.hemmendy@scouterna.se::6f3d69aa-5cbe-478e-bf53-cad3ee6069d0" providerId="AD" clId="Web-{45258D96-DBEF-08CC-B400-CA27C0C634AA}" dt="2026-03-30T19:34:15.077" v="170" actId="20577"/>
          <ac:spMkLst>
            <pc:docMk/>
            <pc:sldMk cId="2168244149" sldId="327"/>
            <ac:spMk id="4" creationId="{8A7C1FA5-152D-C5A2-F800-A2545ECD47E6}"/>
          </ac:spMkLst>
        </pc:spChg>
      </pc:sldChg>
      <pc:sldChg chg="modSp add replId">
        <pc:chgData name="Julia  Hemmendy" userId="S::julia.hemmendy@scouterna.se::6f3d69aa-5cbe-478e-bf53-cad3ee6069d0" providerId="AD" clId="Web-{45258D96-DBEF-08CC-B400-CA27C0C634AA}" dt="2026-03-30T19:49:47.602" v="390" actId="20577"/>
        <pc:sldMkLst>
          <pc:docMk/>
          <pc:sldMk cId="482333812" sldId="328"/>
        </pc:sldMkLst>
        <pc:spChg chg="mod">
          <ac:chgData name="Julia  Hemmendy" userId="S::julia.hemmendy@scouterna.se::6f3d69aa-5cbe-478e-bf53-cad3ee6069d0" providerId="AD" clId="Web-{45258D96-DBEF-08CC-B400-CA27C0C634AA}" dt="2026-03-30T19:49:47.602" v="390" actId="20577"/>
          <ac:spMkLst>
            <pc:docMk/>
            <pc:sldMk cId="482333812" sldId="328"/>
            <ac:spMk id="13" creationId="{91C78C06-F5DD-EFA8-24A5-110595172802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37:27.186" v="202" actId="14100"/>
          <ac:spMkLst>
            <pc:docMk/>
            <pc:sldMk cId="482333812" sldId="328"/>
            <ac:spMk id="14" creationId="{5B3F10FE-6BFF-1B85-8B41-7D9FDD45EEAA}"/>
          </ac:spMkLst>
        </pc:spChg>
      </pc:sldChg>
      <pc:sldChg chg="modSp add replId">
        <pc:chgData name="Julia  Hemmendy" userId="S::julia.hemmendy@scouterna.se::6f3d69aa-5cbe-478e-bf53-cad3ee6069d0" providerId="AD" clId="Web-{45258D96-DBEF-08CC-B400-CA27C0C634AA}" dt="2026-03-30T19:50:06.295" v="397" actId="20577"/>
        <pc:sldMkLst>
          <pc:docMk/>
          <pc:sldMk cId="2651363046" sldId="329"/>
        </pc:sldMkLst>
        <pc:spChg chg="mod">
          <ac:chgData name="Julia  Hemmendy" userId="S::julia.hemmendy@scouterna.se::6f3d69aa-5cbe-478e-bf53-cad3ee6069d0" providerId="AD" clId="Web-{45258D96-DBEF-08CC-B400-CA27C0C634AA}" dt="2026-03-30T19:50:06.295" v="397" actId="20577"/>
          <ac:spMkLst>
            <pc:docMk/>
            <pc:sldMk cId="2651363046" sldId="329"/>
            <ac:spMk id="13" creationId="{67C0A62E-12B0-2242-5D59-A7DD971DA567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38:29.764" v="208" actId="1076"/>
          <ac:spMkLst>
            <pc:docMk/>
            <pc:sldMk cId="2651363046" sldId="329"/>
            <ac:spMk id="14" creationId="{E1DCBAAC-B4DD-164B-4361-A2D107A5EFDB}"/>
          </ac:spMkLst>
        </pc:spChg>
      </pc:sldChg>
      <pc:sldChg chg="modSp add replId">
        <pc:chgData name="Julia  Hemmendy" userId="S::julia.hemmendy@scouterna.se::6f3d69aa-5cbe-478e-bf53-cad3ee6069d0" providerId="AD" clId="Web-{45258D96-DBEF-08CC-B400-CA27C0C634AA}" dt="2026-03-30T19:49:27.556" v="382" actId="20577"/>
        <pc:sldMkLst>
          <pc:docMk/>
          <pc:sldMk cId="770352245" sldId="330"/>
        </pc:sldMkLst>
        <pc:spChg chg="mod">
          <ac:chgData name="Julia  Hemmendy" userId="S::julia.hemmendy@scouterna.se::6f3d69aa-5cbe-478e-bf53-cad3ee6069d0" providerId="AD" clId="Web-{45258D96-DBEF-08CC-B400-CA27C0C634AA}" dt="2026-03-30T19:49:27.556" v="382" actId="20577"/>
          <ac:spMkLst>
            <pc:docMk/>
            <pc:sldMk cId="770352245" sldId="330"/>
            <ac:spMk id="13" creationId="{4354501A-25D0-D6EC-7B32-D8AD6C5F2D92}"/>
          </ac:spMkLst>
        </pc:spChg>
      </pc:sldChg>
      <pc:sldChg chg="addSp delSp modSp new">
        <pc:chgData name="Julia  Hemmendy" userId="S::julia.hemmendy@scouterna.se::6f3d69aa-5cbe-478e-bf53-cad3ee6069d0" providerId="AD" clId="Web-{45258D96-DBEF-08CC-B400-CA27C0C634AA}" dt="2026-03-30T19:48:53.228" v="378" actId="20577"/>
        <pc:sldMkLst>
          <pc:docMk/>
          <pc:sldMk cId="2046554014" sldId="331"/>
        </pc:sldMkLst>
        <pc:spChg chg="del">
          <ac:chgData name="Julia  Hemmendy" userId="S::julia.hemmendy@scouterna.se::6f3d69aa-5cbe-478e-bf53-cad3ee6069d0" providerId="AD" clId="Web-{45258D96-DBEF-08CC-B400-CA27C0C634AA}" dt="2026-03-30T19:47:39.448" v="340"/>
          <ac:spMkLst>
            <pc:docMk/>
            <pc:sldMk cId="2046554014" sldId="331"/>
            <ac:spMk id="2" creationId="{8B38978E-A73D-A5D8-6A77-EF769E28397E}"/>
          </ac:spMkLst>
        </pc:spChg>
        <pc:spChg chg="del">
          <ac:chgData name="Julia  Hemmendy" userId="S::julia.hemmendy@scouterna.se::6f3d69aa-5cbe-478e-bf53-cad3ee6069d0" providerId="AD" clId="Web-{45258D96-DBEF-08CC-B400-CA27C0C634AA}" dt="2026-03-30T19:47:39.448" v="339"/>
          <ac:spMkLst>
            <pc:docMk/>
            <pc:sldMk cId="2046554014" sldId="331"/>
            <ac:spMk id="3" creationId="{9965E826-DDFD-F482-0962-A4C17FA13FBC}"/>
          </ac:spMkLst>
        </pc:spChg>
        <pc:spChg chg="del">
          <ac:chgData name="Julia  Hemmendy" userId="S::julia.hemmendy@scouterna.se::6f3d69aa-5cbe-478e-bf53-cad3ee6069d0" providerId="AD" clId="Web-{45258D96-DBEF-08CC-B400-CA27C0C634AA}" dt="2026-03-30T19:47:39.291" v="338"/>
          <ac:spMkLst>
            <pc:docMk/>
            <pc:sldMk cId="2046554014" sldId="331"/>
            <ac:spMk id="4" creationId="{D7E40747-C74D-38E8-031D-A60B2A244233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48:10.557" v="347" actId="14100"/>
          <ac:spMkLst>
            <pc:docMk/>
            <pc:sldMk cId="2046554014" sldId="331"/>
            <ac:spMk id="6" creationId="{5F389F6C-6AC8-DEEE-8F2B-76112FC7F24A}"/>
          </ac:spMkLst>
        </pc:spChg>
        <pc:spChg chg="add">
          <ac:chgData name="Julia  Hemmendy" userId="S::julia.hemmendy@scouterna.se::6f3d69aa-5cbe-478e-bf53-cad3ee6069d0" providerId="AD" clId="Web-{45258D96-DBEF-08CC-B400-CA27C0C634AA}" dt="2026-03-30T19:47:45.010" v="342"/>
          <ac:spMkLst>
            <pc:docMk/>
            <pc:sldMk cId="2046554014" sldId="331"/>
            <ac:spMk id="8" creationId="{C3B86C4E-A136-1C15-85C2-A4A16F518020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47:45.026" v="343"/>
          <ac:spMkLst>
            <pc:docMk/>
            <pc:sldMk cId="2046554014" sldId="331"/>
            <ac:spMk id="10" creationId="{F906AAE8-C5AB-710B-543C-175CC458316F}"/>
          </ac:spMkLst>
        </pc:spChg>
        <pc:spChg chg="add del">
          <ac:chgData name="Julia  Hemmendy" userId="S::julia.hemmendy@scouterna.se::6f3d69aa-5cbe-478e-bf53-cad3ee6069d0" providerId="AD" clId="Web-{45258D96-DBEF-08CC-B400-CA27C0C634AA}" dt="2026-03-30T19:48:17.713" v="353"/>
          <ac:spMkLst>
            <pc:docMk/>
            <pc:sldMk cId="2046554014" sldId="331"/>
            <ac:spMk id="12" creationId="{DDAF8EA0-2585-2D33-9906-822A61DE6085}"/>
          </ac:spMkLst>
        </pc:spChg>
        <pc:spChg chg="add del">
          <ac:chgData name="Julia  Hemmendy" userId="S::julia.hemmendy@scouterna.se::6f3d69aa-5cbe-478e-bf53-cad3ee6069d0" providerId="AD" clId="Web-{45258D96-DBEF-08CC-B400-CA27C0C634AA}" dt="2026-03-30T19:48:17.713" v="352"/>
          <ac:spMkLst>
            <pc:docMk/>
            <pc:sldMk cId="2046554014" sldId="331"/>
            <ac:spMk id="14" creationId="{904CDA90-9A5E-BE24-71C5-6884AC4402D7}"/>
          </ac:spMkLst>
        </pc:spChg>
        <pc:spChg chg="add del">
          <ac:chgData name="Julia  Hemmendy" userId="S::julia.hemmendy@scouterna.se::6f3d69aa-5cbe-478e-bf53-cad3ee6069d0" providerId="AD" clId="Web-{45258D96-DBEF-08CC-B400-CA27C0C634AA}" dt="2026-03-30T19:48:17.713" v="351"/>
          <ac:spMkLst>
            <pc:docMk/>
            <pc:sldMk cId="2046554014" sldId="331"/>
            <ac:spMk id="16" creationId="{DE18F378-76B0-E976-0582-DA74FE01E20D}"/>
          </ac:spMkLst>
        </pc:spChg>
        <pc:spChg chg="add del">
          <ac:chgData name="Julia  Hemmendy" userId="S::julia.hemmendy@scouterna.se::6f3d69aa-5cbe-478e-bf53-cad3ee6069d0" providerId="AD" clId="Web-{45258D96-DBEF-08CC-B400-CA27C0C634AA}" dt="2026-03-30T19:48:25.650" v="359"/>
          <ac:spMkLst>
            <pc:docMk/>
            <pc:sldMk cId="2046554014" sldId="331"/>
            <ac:spMk id="18" creationId="{3988AC4A-6394-6E6B-B4DF-231ED9BAE74B}"/>
          </ac:spMkLst>
        </pc:spChg>
        <pc:spChg chg="add del">
          <ac:chgData name="Julia  Hemmendy" userId="S::julia.hemmendy@scouterna.se::6f3d69aa-5cbe-478e-bf53-cad3ee6069d0" providerId="AD" clId="Web-{45258D96-DBEF-08CC-B400-CA27C0C634AA}" dt="2026-03-30T19:48:25.650" v="358"/>
          <ac:spMkLst>
            <pc:docMk/>
            <pc:sldMk cId="2046554014" sldId="331"/>
            <ac:spMk id="20" creationId="{237EB8E0-4043-6428-B95C-A4C01EF5C48E}"/>
          </ac:spMkLst>
        </pc:spChg>
        <pc:spChg chg="add del">
          <ac:chgData name="Julia  Hemmendy" userId="S::julia.hemmendy@scouterna.se::6f3d69aa-5cbe-478e-bf53-cad3ee6069d0" providerId="AD" clId="Web-{45258D96-DBEF-08CC-B400-CA27C0C634AA}" dt="2026-03-30T19:48:25.650" v="357"/>
          <ac:spMkLst>
            <pc:docMk/>
            <pc:sldMk cId="2046554014" sldId="331"/>
            <ac:spMk id="22" creationId="{45982F45-76B7-9E6A-5726-ADC39FB26529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19:48:53.228" v="378" actId="20577"/>
          <ac:spMkLst>
            <pc:docMk/>
            <pc:sldMk cId="2046554014" sldId="331"/>
            <ac:spMk id="24" creationId="{ACD65587-3857-5F3D-C000-28482E496DB3}"/>
          </ac:spMkLst>
        </pc:spChg>
      </pc:sldChg>
      <pc:sldChg chg="modSp new">
        <pc:chgData name="Julia  Hemmendy" userId="S::julia.hemmendy@scouterna.se::6f3d69aa-5cbe-478e-bf53-cad3ee6069d0" providerId="AD" clId="Web-{45258D96-DBEF-08CC-B400-CA27C0C634AA}" dt="2026-03-30T19:56:25.356" v="565" actId="20577"/>
        <pc:sldMkLst>
          <pc:docMk/>
          <pc:sldMk cId="4207710963" sldId="332"/>
        </pc:sldMkLst>
        <pc:spChg chg="mod">
          <ac:chgData name="Julia  Hemmendy" userId="S::julia.hemmendy@scouterna.se::6f3d69aa-5cbe-478e-bf53-cad3ee6069d0" providerId="AD" clId="Web-{45258D96-DBEF-08CC-B400-CA27C0C634AA}" dt="2026-03-30T19:52:36.544" v="447" actId="20577"/>
          <ac:spMkLst>
            <pc:docMk/>
            <pc:sldMk cId="4207710963" sldId="332"/>
            <ac:spMk id="2" creationId="{A2B1882B-9E28-85DD-CE23-BB9CE3231F88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56:25.356" v="565" actId="20577"/>
          <ac:spMkLst>
            <pc:docMk/>
            <pc:sldMk cId="4207710963" sldId="332"/>
            <ac:spMk id="3" creationId="{33976989-05FA-CCF4-BFB2-44839E910699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19:54:11.200" v="514" actId="20577"/>
          <ac:spMkLst>
            <pc:docMk/>
            <pc:sldMk cId="4207710963" sldId="332"/>
            <ac:spMk id="4" creationId="{CE7A9891-D23A-991D-2201-DD7EAC8D5C82}"/>
          </ac:spMkLst>
        </pc:spChg>
      </pc:sldChg>
      <pc:sldChg chg="addSp delSp modSp new">
        <pc:chgData name="Julia  Hemmendy" userId="S::julia.hemmendy@scouterna.se::6f3d69aa-5cbe-478e-bf53-cad3ee6069d0" providerId="AD" clId="Web-{45258D96-DBEF-08CC-B400-CA27C0C634AA}" dt="2026-03-30T20:27:13.233" v="1048" actId="1076"/>
        <pc:sldMkLst>
          <pc:docMk/>
          <pc:sldMk cId="209859531" sldId="333"/>
        </pc:sldMkLst>
        <pc:spChg chg="del">
          <ac:chgData name="Julia  Hemmendy" userId="S::julia.hemmendy@scouterna.se::6f3d69aa-5cbe-478e-bf53-cad3ee6069d0" providerId="AD" clId="Web-{45258D96-DBEF-08CC-B400-CA27C0C634AA}" dt="2026-03-30T20:19:09.895" v="912"/>
          <ac:spMkLst>
            <pc:docMk/>
            <pc:sldMk cId="209859531" sldId="333"/>
            <ac:spMk id="2" creationId="{3F4E18A1-405E-4EC9-152B-BF79B2F933A1}"/>
          </ac:spMkLst>
        </pc:spChg>
        <pc:spChg chg="del">
          <ac:chgData name="Julia  Hemmendy" userId="S::julia.hemmendy@scouterna.se::6f3d69aa-5cbe-478e-bf53-cad3ee6069d0" providerId="AD" clId="Web-{45258D96-DBEF-08CC-B400-CA27C0C634AA}" dt="2026-03-30T20:19:09.895" v="911"/>
          <ac:spMkLst>
            <pc:docMk/>
            <pc:sldMk cId="209859531" sldId="333"/>
            <ac:spMk id="3" creationId="{83475220-3BC0-49EB-7A8A-ACC429EC570B}"/>
          </ac:spMkLst>
        </pc:spChg>
        <pc:spChg chg="del">
          <ac:chgData name="Julia  Hemmendy" userId="S::julia.hemmendy@scouterna.se::6f3d69aa-5cbe-478e-bf53-cad3ee6069d0" providerId="AD" clId="Web-{45258D96-DBEF-08CC-B400-CA27C0C634AA}" dt="2026-03-30T20:18:59.239" v="910"/>
          <ac:spMkLst>
            <pc:docMk/>
            <pc:sldMk cId="209859531" sldId="333"/>
            <ac:spMk id="4" creationId="{4FB2978E-BAFC-5DDF-2AA9-A0A13455A063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20:19:21.207" v="919"/>
          <ac:spMkLst>
            <pc:docMk/>
            <pc:sldMk cId="209859531" sldId="333"/>
            <ac:spMk id="6" creationId="{20983B88-12EC-9EEE-DD0D-A66F753DCD4B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26:28.593" v="1039" actId="1076"/>
          <ac:spMkLst>
            <pc:docMk/>
            <pc:sldMk cId="209859531" sldId="333"/>
            <ac:spMk id="8" creationId="{C1A19223-F167-4CA8-91D1-096F6413723D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26:47.546" v="1045" actId="20577"/>
          <ac:spMkLst>
            <pc:docMk/>
            <pc:sldMk cId="209859531" sldId="333"/>
            <ac:spMk id="10" creationId="{069078EB-E94F-9324-9A0F-9211F9C512F3}"/>
          </ac:spMkLst>
        </pc:spChg>
        <pc:spChg chg="add del mod">
          <ac:chgData name="Julia  Hemmendy" userId="S::julia.hemmendy@scouterna.se::6f3d69aa-5cbe-478e-bf53-cad3ee6069d0" providerId="AD" clId="Web-{45258D96-DBEF-08CC-B400-CA27C0C634AA}" dt="2026-03-30T20:19:40.722" v="926"/>
          <ac:spMkLst>
            <pc:docMk/>
            <pc:sldMk cId="209859531" sldId="333"/>
            <ac:spMk id="12" creationId="{EDA6BE96-7453-10D6-A06F-548D2AFF7010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19:36.832" v="925" actId="20577"/>
          <ac:spMkLst>
            <pc:docMk/>
            <pc:sldMk cId="209859531" sldId="333"/>
            <ac:spMk id="14" creationId="{528136A1-F4C4-49A5-F670-E9049B7D40BB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27:09.968" v="1047" actId="1076"/>
          <ac:spMkLst>
            <pc:docMk/>
            <pc:sldMk cId="209859531" sldId="333"/>
            <ac:spMk id="15" creationId="{2F139CC0-0A1F-FC7D-AA4A-FBFE8A1CB7B0}"/>
          </ac:spMkLst>
        </pc:spChg>
        <pc:spChg chg="add mod">
          <ac:chgData name="Julia  Hemmendy" userId="S::julia.hemmendy@scouterna.se::6f3d69aa-5cbe-478e-bf53-cad3ee6069d0" providerId="AD" clId="Web-{45258D96-DBEF-08CC-B400-CA27C0C634AA}" dt="2026-03-30T20:27:13.233" v="1048" actId="1076"/>
          <ac:spMkLst>
            <pc:docMk/>
            <pc:sldMk cId="209859531" sldId="333"/>
            <ac:spMk id="16" creationId="{4DC1E5FD-5845-05A1-DDBB-EC75DE999958}"/>
          </ac:spMkLst>
        </pc:spChg>
      </pc:sldChg>
      <pc:sldChg chg="delSp modSp new">
        <pc:chgData name="Julia  Hemmendy" userId="S::julia.hemmendy@scouterna.se::6f3d69aa-5cbe-478e-bf53-cad3ee6069d0" providerId="AD" clId="Web-{45258D96-DBEF-08CC-B400-CA27C0C634AA}" dt="2026-03-30T20:30:10.389" v="1117" actId="14100"/>
        <pc:sldMkLst>
          <pc:docMk/>
          <pc:sldMk cId="1813402207" sldId="334"/>
        </pc:sldMkLst>
        <pc:spChg chg="mod">
          <ac:chgData name="Julia  Hemmendy" userId="S::julia.hemmendy@scouterna.se::6f3d69aa-5cbe-478e-bf53-cad3ee6069d0" providerId="AD" clId="Web-{45258D96-DBEF-08CC-B400-CA27C0C634AA}" dt="2026-03-30T20:30:00.405" v="1112" actId="20577"/>
          <ac:spMkLst>
            <pc:docMk/>
            <pc:sldMk cId="1813402207" sldId="334"/>
            <ac:spMk id="2" creationId="{D56EEF83-7BE8-4538-BB40-DC7B5E2254AC}"/>
          </ac:spMkLst>
        </pc:spChg>
        <pc:spChg chg="mod">
          <ac:chgData name="Julia  Hemmendy" userId="S::julia.hemmendy@scouterna.se::6f3d69aa-5cbe-478e-bf53-cad3ee6069d0" providerId="AD" clId="Web-{45258D96-DBEF-08CC-B400-CA27C0C634AA}" dt="2026-03-30T20:30:10.389" v="1117" actId="14100"/>
          <ac:spMkLst>
            <pc:docMk/>
            <pc:sldMk cId="1813402207" sldId="334"/>
            <ac:spMk id="3" creationId="{DEA9980D-DD64-21E5-A7CF-3DEF83918568}"/>
          </ac:spMkLst>
        </pc:spChg>
        <pc:spChg chg="del">
          <ac:chgData name="Julia  Hemmendy" userId="S::julia.hemmendy@scouterna.se::6f3d69aa-5cbe-478e-bf53-cad3ee6069d0" providerId="AD" clId="Web-{45258D96-DBEF-08CC-B400-CA27C0C634AA}" dt="2026-03-30T20:29:48.373" v="1110"/>
          <ac:spMkLst>
            <pc:docMk/>
            <pc:sldMk cId="1813402207" sldId="334"/>
            <ac:spMk id="4" creationId="{BE0C36E7-93C1-90D4-FC07-3A4F46F7E838}"/>
          </ac:spMkLst>
        </pc:spChg>
      </pc:sldChg>
    </pc:docChg>
  </pc:docChgLst>
  <pc:docChgLst>
    <pc:chgData name="Pernilla Niemi" userId="S::pernilla.niemi@scouterna.se::d4a78701-b18b-4dec-b528-864d406cbc51" providerId="AD" clId="Web-{AEF8239F-4A00-BE44-41A7-6C54CA4E27AC}"/>
    <pc:docChg chg="addSld modSld sldOrd modSection">
      <pc:chgData name="Pernilla Niemi" userId="S::pernilla.niemi@scouterna.se::d4a78701-b18b-4dec-b528-864d406cbc51" providerId="AD" clId="Web-{AEF8239F-4A00-BE44-41A7-6C54CA4E27AC}" dt="2026-03-29T20:00:31.197" v="2128" actId="20577"/>
      <pc:docMkLst>
        <pc:docMk/>
      </pc:docMkLst>
      <pc:sldChg chg="addSp delSp modSp new mod ord modClrScheme chgLayout">
        <pc:chgData name="Pernilla Niemi" userId="S::pernilla.niemi@scouterna.se::d4a78701-b18b-4dec-b528-864d406cbc51" providerId="AD" clId="Web-{AEF8239F-4A00-BE44-41A7-6C54CA4E27AC}" dt="2026-03-29T18:16:17.906" v="292"/>
        <pc:sldMkLst>
          <pc:docMk/>
          <pc:sldMk cId="3740168682" sldId="294"/>
        </pc:sldMkLst>
        <pc:spChg chg="mod ord">
          <ac:chgData name="Pernilla Niemi" userId="S::pernilla.niemi@scouterna.se::d4a78701-b18b-4dec-b528-864d406cbc51" providerId="AD" clId="Web-{AEF8239F-4A00-BE44-41A7-6C54CA4E27AC}" dt="2026-03-29T18:16:17.906" v="292"/>
          <ac:spMkLst>
            <pc:docMk/>
            <pc:sldMk cId="3740168682" sldId="294"/>
            <ac:spMk id="2" creationId="{6FBD7184-9CC2-7739-18DE-A9BD3C73EE5B}"/>
          </ac:spMkLst>
        </pc:spChg>
      </pc:sldChg>
      <pc:sldChg chg="addSp delSp modSp new ord">
        <pc:chgData name="Pernilla Niemi" userId="S::pernilla.niemi@scouterna.se::d4a78701-b18b-4dec-b528-864d406cbc51" providerId="AD" clId="Web-{AEF8239F-4A00-BE44-41A7-6C54CA4E27AC}" dt="2026-03-29T17:11:39.739" v="18" actId="14100"/>
        <pc:sldMkLst>
          <pc:docMk/>
          <pc:sldMk cId="2356598386" sldId="295"/>
        </pc:sldMkLst>
        <pc:spChg chg="mod">
          <ac:chgData name="Pernilla Niemi" userId="S::pernilla.niemi@scouterna.se::d4a78701-b18b-4dec-b528-864d406cbc51" providerId="AD" clId="Web-{AEF8239F-4A00-BE44-41A7-6C54CA4E27AC}" dt="2026-03-29T17:11:33.489" v="16" actId="1076"/>
          <ac:spMkLst>
            <pc:docMk/>
            <pc:sldMk cId="2356598386" sldId="295"/>
            <ac:spMk id="2" creationId="{63F28570-8543-2588-19B6-E7AA4E707A00}"/>
          </ac:spMkLst>
        </pc:spChg>
        <pc:picChg chg="add mod ord">
          <ac:chgData name="Pernilla Niemi" userId="S::pernilla.niemi@scouterna.se::d4a78701-b18b-4dec-b528-864d406cbc51" providerId="AD" clId="Web-{AEF8239F-4A00-BE44-41A7-6C54CA4E27AC}" dt="2026-03-29T17:11:39.739" v="18" actId="14100"/>
          <ac:picMkLst>
            <pc:docMk/>
            <pc:sldMk cId="2356598386" sldId="295"/>
            <ac:picMk id="4" creationId="{AD66E95A-3B8B-C98A-D870-AB758EAE8AAE}"/>
          </ac:picMkLst>
        </pc:picChg>
      </pc:sldChg>
      <pc:sldChg chg="modSp new ord">
        <pc:chgData name="Pernilla Niemi" userId="S::pernilla.niemi@scouterna.se::d4a78701-b18b-4dec-b528-864d406cbc51" providerId="AD" clId="Web-{AEF8239F-4A00-BE44-41A7-6C54CA4E27AC}" dt="2026-03-29T18:08:21.073" v="159"/>
        <pc:sldMkLst>
          <pc:docMk/>
          <pc:sldMk cId="1259057195" sldId="297"/>
        </pc:sldMkLst>
        <pc:spChg chg="mod">
          <ac:chgData name="Pernilla Niemi" userId="S::pernilla.niemi@scouterna.se::d4a78701-b18b-4dec-b528-864d406cbc51" providerId="AD" clId="Web-{AEF8239F-4A00-BE44-41A7-6C54CA4E27AC}" dt="2026-03-29T18:08:17.417" v="158" actId="20577"/>
          <ac:spMkLst>
            <pc:docMk/>
            <pc:sldMk cId="1259057195" sldId="297"/>
            <ac:spMk id="2" creationId="{B4FE39A6-457E-1C7C-ECA6-6F5383491484}"/>
          </ac:spMkLst>
        </pc:spChg>
      </pc:sldChg>
      <pc:sldChg chg="addSp modSp new mod modClrScheme chgLayout">
        <pc:chgData name="Pernilla Niemi" userId="S::pernilla.niemi@scouterna.se::d4a78701-b18b-4dec-b528-864d406cbc51" providerId="AD" clId="Web-{AEF8239F-4A00-BE44-41A7-6C54CA4E27AC}" dt="2026-03-29T18:10:28.590" v="222" actId="20577"/>
        <pc:sldMkLst>
          <pc:docMk/>
          <pc:sldMk cId="3401289003" sldId="298"/>
        </pc:sldMkLst>
        <pc:spChg chg="mod ord">
          <ac:chgData name="Pernilla Niemi" userId="S::pernilla.niemi@scouterna.se::d4a78701-b18b-4dec-b528-864d406cbc51" providerId="AD" clId="Web-{AEF8239F-4A00-BE44-41A7-6C54CA4E27AC}" dt="2026-03-29T18:08:44.839" v="166" actId="20577"/>
          <ac:spMkLst>
            <pc:docMk/>
            <pc:sldMk cId="3401289003" sldId="298"/>
            <ac:spMk id="2" creationId="{FD529AA8-C707-6BAF-50EE-2586332A1B17}"/>
          </ac:spMkLst>
        </pc:spChg>
        <pc:spChg chg="mod ord">
          <ac:chgData name="Pernilla Niemi" userId="S::pernilla.niemi@scouterna.se::d4a78701-b18b-4dec-b528-864d406cbc51" providerId="AD" clId="Web-{AEF8239F-4A00-BE44-41A7-6C54CA4E27AC}" dt="2026-03-29T18:10:28.590" v="222" actId="20577"/>
          <ac:spMkLst>
            <pc:docMk/>
            <pc:sldMk cId="3401289003" sldId="298"/>
            <ac:spMk id="3" creationId="{AC5522CB-E92D-E840-CDB8-26FBC21DE5BE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12:33.482" v="290" actId="20577"/>
        <pc:sldMkLst>
          <pc:docMk/>
          <pc:sldMk cId="4007738962" sldId="299"/>
        </pc:sldMkLst>
        <pc:spChg chg="mod">
          <ac:chgData name="Pernilla Niemi" userId="S::pernilla.niemi@scouterna.se::d4a78701-b18b-4dec-b528-864d406cbc51" providerId="AD" clId="Web-{AEF8239F-4A00-BE44-41A7-6C54CA4E27AC}" dt="2026-03-29T18:10:45.293" v="226" actId="20577"/>
          <ac:spMkLst>
            <pc:docMk/>
            <pc:sldMk cId="4007738962" sldId="299"/>
            <ac:spMk id="2" creationId="{23C066D4-851A-CE3E-2692-21C25A25A12B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12:33.482" v="290" actId="20577"/>
          <ac:spMkLst>
            <pc:docMk/>
            <pc:sldMk cId="4007738962" sldId="299"/>
            <ac:spMk id="3" creationId="{4263420A-9032-88AD-FFAB-2DA70ACD5AAB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29:13.439" v="567" actId="20577"/>
        <pc:sldMkLst>
          <pc:docMk/>
          <pc:sldMk cId="873842101" sldId="301"/>
        </pc:sldMkLst>
        <pc:spChg chg="mod">
          <ac:chgData name="Pernilla Niemi" userId="S::pernilla.niemi@scouterna.se::d4a78701-b18b-4dec-b528-864d406cbc51" providerId="AD" clId="Web-{AEF8239F-4A00-BE44-41A7-6C54CA4E27AC}" dt="2026-03-29T18:25:54.374" v="482" actId="20577"/>
          <ac:spMkLst>
            <pc:docMk/>
            <pc:sldMk cId="873842101" sldId="301"/>
            <ac:spMk id="2" creationId="{1F181939-D31A-A69F-3CA2-F7C95732DB5F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29:13.439" v="567" actId="20577"/>
          <ac:spMkLst>
            <pc:docMk/>
            <pc:sldMk cId="873842101" sldId="301"/>
            <ac:spMk id="3" creationId="{5958FDB0-3190-841F-52D9-71E41BA29BE4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33:39.911" v="690" actId="1076"/>
        <pc:sldMkLst>
          <pc:docMk/>
          <pc:sldMk cId="164788202" sldId="302"/>
        </pc:sldMkLst>
        <pc:spChg chg="mod">
          <ac:chgData name="Pernilla Niemi" userId="S::pernilla.niemi@scouterna.se::d4a78701-b18b-4dec-b528-864d406cbc51" providerId="AD" clId="Web-{AEF8239F-4A00-BE44-41A7-6C54CA4E27AC}" dt="2026-03-29T18:33:39.911" v="690" actId="1076"/>
          <ac:spMkLst>
            <pc:docMk/>
            <pc:sldMk cId="164788202" sldId="302"/>
            <ac:spMk id="2" creationId="{9CC66A9B-3B47-1160-E901-D6D7A8326256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33:16.707" v="689" actId="20577"/>
          <ac:spMkLst>
            <pc:docMk/>
            <pc:sldMk cId="164788202" sldId="302"/>
            <ac:spMk id="3" creationId="{6D706629-0596-3BD9-BC14-B76C9FDFEECF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38:30.186" v="825" actId="1076"/>
        <pc:sldMkLst>
          <pc:docMk/>
          <pc:sldMk cId="2012407903" sldId="303"/>
        </pc:sldMkLst>
        <pc:spChg chg="mod">
          <ac:chgData name="Pernilla Niemi" userId="S::pernilla.niemi@scouterna.se::d4a78701-b18b-4dec-b528-864d406cbc51" providerId="AD" clId="Web-{AEF8239F-4A00-BE44-41A7-6C54CA4E27AC}" dt="2026-03-29T18:38:30.186" v="825" actId="1076"/>
          <ac:spMkLst>
            <pc:docMk/>
            <pc:sldMk cId="2012407903" sldId="303"/>
            <ac:spMk id="2" creationId="{6DE24C22-AEA1-99C7-9E7D-9933F6E732F5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38:15.514" v="823" actId="20577"/>
          <ac:spMkLst>
            <pc:docMk/>
            <pc:sldMk cId="2012407903" sldId="303"/>
            <ac:spMk id="3" creationId="{109B0665-1004-433F-C1D5-B96722C71A90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8:39:37.484" v="830" actId="20577"/>
        <pc:sldMkLst>
          <pc:docMk/>
          <pc:sldMk cId="2991747439" sldId="304"/>
        </pc:sldMkLst>
        <pc:spChg chg="mod">
          <ac:chgData name="Pernilla Niemi" userId="S::pernilla.niemi@scouterna.se::d4a78701-b18b-4dec-b528-864d406cbc51" providerId="AD" clId="Web-{AEF8239F-4A00-BE44-41A7-6C54CA4E27AC}" dt="2026-03-29T18:39:37.484" v="830" actId="20577"/>
          <ac:spMkLst>
            <pc:docMk/>
            <pc:sldMk cId="2991747439" sldId="304"/>
            <ac:spMk id="2" creationId="{C8136517-DE70-FD7B-1B70-6990537A1A4D}"/>
          </ac:spMkLst>
        </pc:spChg>
      </pc:sldChg>
      <pc:sldChg chg="modSp new ord">
        <pc:chgData name="Pernilla Niemi" userId="S::pernilla.niemi@scouterna.se::d4a78701-b18b-4dec-b528-864d406cbc51" providerId="AD" clId="Web-{AEF8239F-4A00-BE44-41A7-6C54CA4E27AC}" dt="2026-03-29T18:41:40.768" v="878"/>
        <pc:sldMkLst>
          <pc:docMk/>
          <pc:sldMk cId="764703115" sldId="305"/>
        </pc:sldMkLst>
        <pc:spChg chg="mod">
          <ac:chgData name="Pernilla Niemi" userId="S::pernilla.niemi@scouterna.se::d4a78701-b18b-4dec-b528-864d406cbc51" providerId="AD" clId="Web-{AEF8239F-4A00-BE44-41A7-6C54CA4E27AC}" dt="2026-03-29T18:41:32.189" v="877" actId="1076"/>
          <ac:spMkLst>
            <pc:docMk/>
            <pc:sldMk cId="764703115" sldId="305"/>
            <ac:spMk id="3" creationId="{B980BBB4-EA59-6D60-D88B-937C7DC7EE01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8:41:29.221" v="876" actId="1076"/>
          <ac:spMkLst>
            <pc:docMk/>
            <pc:sldMk cId="764703115" sldId="305"/>
            <ac:spMk id="4" creationId="{55232787-A11E-AF74-0C89-3524D2DFC067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15:31.029" v="1187" actId="20577"/>
        <pc:sldMkLst>
          <pc:docMk/>
          <pc:sldMk cId="2377546631" sldId="307"/>
        </pc:sldMkLst>
        <pc:spChg chg="mod">
          <ac:chgData name="Pernilla Niemi" userId="S::pernilla.niemi@scouterna.se::d4a78701-b18b-4dec-b528-864d406cbc51" providerId="AD" clId="Web-{AEF8239F-4A00-BE44-41A7-6C54CA4E27AC}" dt="2026-03-29T19:09:00.528" v="1047" actId="20577"/>
          <ac:spMkLst>
            <pc:docMk/>
            <pc:sldMk cId="2377546631" sldId="307"/>
            <ac:spMk id="2" creationId="{17D0FB84-EFA8-0126-38A9-1FA02ED1B11B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08:12.856" v="1039" actId="20577"/>
          <ac:spMkLst>
            <pc:docMk/>
            <pc:sldMk cId="2377546631" sldId="307"/>
            <ac:spMk id="3" creationId="{73D78880-4AD4-8160-B445-C8F4EFD67CC4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15:31.029" v="1187" actId="20577"/>
          <ac:spMkLst>
            <pc:docMk/>
            <pc:sldMk cId="2377546631" sldId="307"/>
            <ac:spMk id="4" creationId="{112C15DC-BA0F-29FC-1B12-FB2FC17177A4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15:08.060" v="1185" actId="20577"/>
        <pc:sldMkLst>
          <pc:docMk/>
          <pc:sldMk cId="1127379431" sldId="308"/>
        </pc:sldMkLst>
        <pc:spChg chg="mod">
          <ac:chgData name="Pernilla Niemi" userId="S::pernilla.niemi@scouterna.se::d4a78701-b18b-4dec-b528-864d406cbc51" providerId="AD" clId="Web-{AEF8239F-4A00-BE44-41A7-6C54CA4E27AC}" dt="2026-03-29T19:13:23.669" v="1126" actId="20577"/>
          <ac:spMkLst>
            <pc:docMk/>
            <pc:sldMk cId="1127379431" sldId="308"/>
            <ac:spMk id="2" creationId="{0AE41CF3-7B5E-C4FA-D28D-45EF20D8F5FF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15:08.060" v="1185" actId="20577"/>
          <ac:spMkLst>
            <pc:docMk/>
            <pc:sldMk cId="1127379431" sldId="308"/>
            <ac:spMk id="3" creationId="{D7AC98B6-912C-3025-E570-D80D2AC4D04A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25:29.656" v="1437" actId="20577"/>
        <pc:sldMkLst>
          <pc:docMk/>
          <pc:sldMk cId="1311691436" sldId="309"/>
        </pc:sldMkLst>
        <pc:spChg chg="mod">
          <ac:chgData name="Pernilla Niemi" userId="S::pernilla.niemi@scouterna.se::d4a78701-b18b-4dec-b528-864d406cbc51" providerId="AD" clId="Web-{AEF8239F-4A00-BE44-41A7-6C54CA4E27AC}" dt="2026-03-29T19:15:44.998" v="1194" actId="20577"/>
          <ac:spMkLst>
            <pc:docMk/>
            <pc:sldMk cId="1311691436" sldId="309"/>
            <ac:spMk id="2" creationId="{940D2031-EFCB-B5E3-F8C8-818331DC654F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18:08.529" v="1268" actId="20577"/>
          <ac:spMkLst>
            <pc:docMk/>
            <pc:sldMk cId="1311691436" sldId="309"/>
            <ac:spMk id="3" creationId="{DB5A8977-189E-5350-6394-F57C5D2CCD35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25:29.656" v="1437" actId="20577"/>
          <ac:spMkLst>
            <pc:docMk/>
            <pc:sldMk cId="1311691436" sldId="309"/>
            <ac:spMk id="4" creationId="{050225AF-C14E-213E-A3AA-5AE66FBF9329}"/>
          </ac:spMkLst>
        </pc:spChg>
      </pc:sldChg>
      <pc:sldChg chg="addSp delSp modSp new mod modClrScheme chgLayout">
        <pc:chgData name="Pernilla Niemi" userId="S::pernilla.niemi@scouterna.se::d4a78701-b18b-4dec-b528-864d406cbc51" providerId="AD" clId="Web-{AEF8239F-4A00-BE44-41A7-6C54CA4E27AC}" dt="2026-03-29T19:26:28.625" v="1448"/>
        <pc:sldMkLst>
          <pc:docMk/>
          <pc:sldMk cId="3870399356" sldId="311"/>
        </pc:sldMkLst>
        <pc:spChg chg="mod ord">
          <ac:chgData name="Pernilla Niemi" userId="S::pernilla.niemi@scouterna.se::d4a78701-b18b-4dec-b528-864d406cbc51" providerId="AD" clId="Web-{AEF8239F-4A00-BE44-41A7-6C54CA4E27AC}" dt="2026-03-29T19:26:28.625" v="1448"/>
          <ac:spMkLst>
            <pc:docMk/>
            <pc:sldMk cId="3870399356" sldId="311"/>
            <ac:spMk id="2" creationId="{F66E7617-BDEA-A269-9D34-5304CB35A75A}"/>
          </ac:spMkLst>
        </pc:spChg>
        <pc:spChg chg="mod ord">
          <ac:chgData name="Pernilla Niemi" userId="S::pernilla.niemi@scouterna.se::d4a78701-b18b-4dec-b528-864d406cbc51" providerId="AD" clId="Web-{AEF8239F-4A00-BE44-41A7-6C54CA4E27AC}" dt="2026-03-29T19:26:28.625" v="1448"/>
          <ac:spMkLst>
            <pc:docMk/>
            <pc:sldMk cId="3870399356" sldId="311"/>
            <ac:spMk id="3" creationId="{5E9006DD-C9CA-2636-A87D-C64B6FB215A8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31:41.863" v="1584" actId="20577"/>
        <pc:sldMkLst>
          <pc:docMk/>
          <pc:sldMk cId="3703411192" sldId="312"/>
        </pc:sldMkLst>
        <pc:spChg chg="mod">
          <ac:chgData name="Pernilla Niemi" userId="S::pernilla.niemi@scouterna.se::d4a78701-b18b-4dec-b528-864d406cbc51" providerId="AD" clId="Web-{AEF8239F-4A00-BE44-41A7-6C54CA4E27AC}" dt="2026-03-29T19:27:52.284" v="1456" actId="20577"/>
          <ac:spMkLst>
            <pc:docMk/>
            <pc:sldMk cId="3703411192" sldId="312"/>
            <ac:spMk id="2" creationId="{A7D12996-169F-DFBE-DD27-B763431B026F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31:03.847" v="1561" actId="20577"/>
          <ac:spMkLst>
            <pc:docMk/>
            <pc:sldMk cId="3703411192" sldId="312"/>
            <ac:spMk id="3" creationId="{DF8BEF0A-A981-BC56-31E8-6E7B42F0BAFB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31:41.863" v="1584" actId="20577"/>
          <ac:spMkLst>
            <pc:docMk/>
            <pc:sldMk cId="3703411192" sldId="312"/>
            <ac:spMk id="4" creationId="{57711D16-CB04-5E97-9555-F54DF9165381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44:49.491" v="1927" actId="20577"/>
        <pc:sldMkLst>
          <pc:docMk/>
          <pc:sldMk cId="1943138504" sldId="315"/>
        </pc:sldMkLst>
        <pc:spChg chg="mod">
          <ac:chgData name="Pernilla Niemi" userId="S::pernilla.niemi@scouterna.se::d4a78701-b18b-4dec-b528-864d406cbc51" providerId="AD" clId="Web-{AEF8239F-4A00-BE44-41A7-6C54CA4E27AC}" dt="2026-03-29T19:42:01.443" v="1816" actId="20577"/>
          <ac:spMkLst>
            <pc:docMk/>
            <pc:sldMk cId="1943138504" sldId="315"/>
            <ac:spMk id="2" creationId="{FBCA6C66-92DC-3A7D-76DF-8D263ECEB16D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44:49.491" v="1927" actId="20577"/>
          <ac:spMkLst>
            <pc:docMk/>
            <pc:sldMk cId="1943138504" sldId="315"/>
            <ac:spMk id="3" creationId="{8F9C11DD-4424-68FD-9BC5-2304771CD5C8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45:33.194" v="1931" actId="20577"/>
        <pc:sldMkLst>
          <pc:docMk/>
          <pc:sldMk cId="1279708125" sldId="316"/>
        </pc:sldMkLst>
        <pc:spChg chg="mod">
          <ac:chgData name="Pernilla Niemi" userId="S::pernilla.niemi@scouterna.se::d4a78701-b18b-4dec-b528-864d406cbc51" providerId="AD" clId="Web-{AEF8239F-4A00-BE44-41A7-6C54CA4E27AC}" dt="2026-03-29T19:45:33.194" v="1931" actId="20577"/>
          <ac:spMkLst>
            <pc:docMk/>
            <pc:sldMk cId="1279708125" sldId="316"/>
            <ac:spMk id="2" creationId="{2DEF5F56-C9A6-1536-BCBE-44A52355AEA4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47:48.678" v="1995" actId="20577"/>
        <pc:sldMkLst>
          <pc:docMk/>
          <pc:sldMk cId="3445426171" sldId="317"/>
        </pc:sldMkLst>
        <pc:spChg chg="mod">
          <ac:chgData name="Pernilla Niemi" userId="S::pernilla.niemi@scouterna.se::d4a78701-b18b-4dec-b528-864d406cbc51" providerId="AD" clId="Web-{AEF8239F-4A00-BE44-41A7-6C54CA4E27AC}" dt="2026-03-29T19:46:19.725" v="1935" actId="20577"/>
          <ac:spMkLst>
            <pc:docMk/>
            <pc:sldMk cId="3445426171" sldId="317"/>
            <ac:spMk id="2" creationId="{4713ABF7-F20F-C7BC-A3AC-3E23F198EE16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47:48.678" v="1995" actId="20577"/>
          <ac:spMkLst>
            <pc:docMk/>
            <pc:sldMk cId="3445426171" sldId="317"/>
            <ac:spMk id="3" creationId="{355B4B45-060A-57F8-CB0D-95F83B055B70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51:38.179" v="2072" actId="20577"/>
        <pc:sldMkLst>
          <pc:docMk/>
          <pc:sldMk cId="1758737348" sldId="318"/>
        </pc:sldMkLst>
        <pc:spChg chg="mod">
          <ac:chgData name="Pernilla Niemi" userId="S::pernilla.niemi@scouterna.se::d4a78701-b18b-4dec-b528-864d406cbc51" providerId="AD" clId="Web-{AEF8239F-4A00-BE44-41A7-6C54CA4E27AC}" dt="2026-03-29T19:48:38.210" v="1998" actId="20577"/>
          <ac:spMkLst>
            <pc:docMk/>
            <pc:sldMk cId="1758737348" sldId="318"/>
            <ac:spMk id="2" creationId="{267C6098-CDCC-9D98-5C4F-DF4F15F933FA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51:38.179" v="2072" actId="20577"/>
          <ac:spMkLst>
            <pc:docMk/>
            <pc:sldMk cId="1758737348" sldId="318"/>
            <ac:spMk id="3" creationId="{BCB00446-17C3-47FE-5CE4-BC40F36EACBC}"/>
          </ac:spMkLst>
        </pc:spChg>
      </pc:sldChg>
      <pc:sldChg chg="modSp new">
        <pc:chgData name="Pernilla Niemi" userId="S::pernilla.niemi@scouterna.se::d4a78701-b18b-4dec-b528-864d406cbc51" providerId="AD" clId="Web-{AEF8239F-4A00-BE44-41A7-6C54CA4E27AC}" dt="2026-03-29T19:52:39.273" v="2093" actId="20577"/>
        <pc:sldMkLst>
          <pc:docMk/>
          <pc:sldMk cId="1786353659" sldId="320"/>
        </pc:sldMkLst>
        <pc:spChg chg="mod">
          <ac:chgData name="Pernilla Niemi" userId="S::pernilla.niemi@scouterna.se::d4a78701-b18b-4dec-b528-864d406cbc51" providerId="AD" clId="Web-{AEF8239F-4A00-BE44-41A7-6C54CA4E27AC}" dt="2026-03-29T19:52:28.007" v="2083" actId="20577"/>
          <ac:spMkLst>
            <pc:docMk/>
            <pc:sldMk cId="1786353659" sldId="320"/>
            <ac:spMk id="2" creationId="{10F94BC6-DD37-D999-4870-4C77B7697B34}"/>
          </ac:spMkLst>
        </pc:spChg>
        <pc:spChg chg="mod">
          <ac:chgData name="Pernilla Niemi" userId="S::pernilla.niemi@scouterna.se::d4a78701-b18b-4dec-b528-864d406cbc51" providerId="AD" clId="Web-{AEF8239F-4A00-BE44-41A7-6C54CA4E27AC}" dt="2026-03-29T19:52:39.273" v="2093" actId="20577"/>
          <ac:spMkLst>
            <pc:docMk/>
            <pc:sldMk cId="1786353659" sldId="320"/>
            <ac:spMk id="3" creationId="{746A4EF7-9910-06E1-E1DE-919EC5690B52}"/>
          </ac:spMkLst>
        </pc:spChg>
      </pc:sldChg>
    </pc:docChg>
  </pc:docChgLst>
  <pc:docChgLst>
    <pc:chgData name="Julia  Hemmendy" userId="S::julia.hemmendy@scouterna.se::6f3d69aa-5cbe-478e-bf53-cad3ee6069d0" providerId="AD" clId="Web-{CDD111A3-4DC6-3306-2DA6-CDCBCC028CF0}"/>
    <pc:docChg chg="delSld modSld modSection">
      <pc:chgData name="Julia  Hemmendy" userId="S::julia.hemmendy@scouterna.se::6f3d69aa-5cbe-478e-bf53-cad3ee6069d0" providerId="AD" clId="Web-{CDD111A3-4DC6-3306-2DA6-CDCBCC028CF0}" dt="2026-03-30T21:39:59.855" v="434" actId="20577"/>
      <pc:docMkLst>
        <pc:docMk/>
      </pc:docMkLst>
      <pc:sldChg chg="del">
        <pc:chgData name="Julia  Hemmendy" userId="S::julia.hemmendy@scouterna.se::6f3d69aa-5cbe-478e-bf53-cad3ee6069d0" providerId="AD" clId="Web-{CDD111A3-4DC6-3306-2DA6-CDCBCC028CF0}" dt="2026-03-30T21:37:00.308" v="433"/>
        <pc:sldMkLst>
          <pc:docMk/>
          <pc:sldMk cId="2140781786" sldId="290"/>
        </pc:sldMkLst>
      </pc:sldChg>
      <pc:sldChg chg="modSp">
        <pc:chgData name="Julia  Hemmendy" userId="S::julia.hemmendy@scouterna.se::6f3d69aa-5cbe-478e-bf53-cad3ee6069d0" providerId="AD" clId="Web-{CDD111A3-4DC6-3306-2DA6-CDCBCC028CF0}" dt="2026-03-30T21:11:52.607" v="284" actId="1076"/>
        <pc:sldMkLst>
          <pc:docMk/>
          <pc:sldMk cId="1596417649" sldId="292"/>
        </pc:sldMkLst>
        <pc:picChg chg="mod">
          <ac:chgData name="Julia  Hemmendy" userId="S::julia.hemmendy@scouterna.se::6f3d69aa-5cbe-478e-bf53-cad3ee6069d0" providerId="AD" clId="Web-{CDD111A3-4DC6-3306-2DA6-CDCBCC028CF0}" dt="2026-03-30T21:11:52.607" v="284" actId="1076"/>
          <ac:picMkLst>
            <pc:docMk/>
            <pc:sldMk cId="1596417649" sldId="292"/>
            <ac:picMk id="6" creationId="{804EBF95-046F-6612-0920-5EE82A368DD9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33:43.384" v="432" actId="20577"/>
        <pc:sldMkLst>
          <pc:docMk/>
          <pc:sldMk cId="3236722913" sldId="293"/>
        </pc:sldMkLst>
        <pc:spChg chg="mod">
          <ac:chgData name="Julia  Hemmendy" userId="S::julia.hemmendy@scouterna.se::6f3d69aa-5cbe-478e-bf53-cad3ee6069d0" providerId="AD" clId="Web-{CDD111A3-4DC6-3306-2DA6-CDCBCC028CF0}" dt="2026-03-30T21:33:43.384" v="432" actId="20577"/>
          <ac:spMkLst>
            <pc:docMk/>
            <pc:sldMk cId="3236722913" sldId="293"/>
            <ac:spMk id="2" creationId="{369C2956-99BB-4475-92EC-EA065DAF0FE2}"/>
          </ac:spMkLst>
        </pc:spChg>
        <pc:picChg chg="add mod">
          <ac:chgData name="Julia  Hemmendy" userId="S::julia.hemmendy@scouterna.se::6f3d69aa-5cbe-478e-bf53-cad3ee6069d0" providerId="AD" clId="Web-{CDD111A3-4DC6-3306-2DA6-CDCBCC028CF0}" dt="2026-03-30T21:22:16.838" v="355" actId="1076"/>
          <ac:picMkLst>
            <pc:docMk/>
            <pc:sldMk cId="3236722913" sldId="293"/>
            <ac:picMk id="6" creationId="{33BD9055-360A-B762-541A-54E386DC83EE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22:32.276" v="357" actId="1076"/>
          <ac:picMkLst>
            <pc:docMk/>
            <pc:sldMk cId="3236722913" sldId="293"/>
            <ac:picMk id="7" creationId="{1BE0A412-1815-F67A-43B8-FB56683E7B52}"/>
          </ac:picMkLst>
        </pc:picChg>
      </pc:sldChg>
      <pc:sldChg chg="modSp">
        <pc:chgData name="Julia  Hemmendy" userId="S::julia.hemmendy@scouterna.se::6f3d69aa-5cbe-478e-bf53-cad3ee6069d0" providerId="AD" clId="Web-{CDD111A3-4DC6-3306-2DA6-CDCBCC028CF0}" dt="2026-03-30T20:36:15.310" v="55" actId="20577"/>
        <pc:sldMkLst>
          <pc:docMk/>
          <pc:sldMk cId="3740168682" sldId="294"/>
        </pc:sldMkLst>
        <pc:spChg chg="mod">
          <ac:chgData name="Julia  Hemmendy" userId="S::julia.hemmendy@scouterna.se::6f3d69aa-5cbe-478e-bf53-cad3ee6069d0" providerId="AD" clId="Web-{CDD111A3-4DC6-3306-2DA6-CDCBCC028CF0}" dt="2026-03-30T20:36:15.310" v="55" actId="20577"/>
          <ac:spMkLst>
            <pc:docMk/>
            <pc:sldMk cId="3740168682" sldId="294"/>
            <ac:spMk id="5" creationId="{C475D72F-B0CF-CFA2-A429-4DB3F1DBD8B7}"/>
          </ac:spMkLst>
        </pc:spChg>
      </pc:sldChg>
      <pc:sldChg chg="modSp">
        <pc:chgData name="Julia  Hemmendy" userId="S::julia.hemmendy@scouterna.se::6f3d69aa-5cbe-478e-bf53-cad3ee6069d0" providerId="AD" clId="Web-{CDD111A3-4DC6-3306-2DA6-CDCBCC028CF0}" dt="2026-03-30T21:39:59.855" v="434" actId="20577"/>
        <pc:sldMkLst>
          <pc:docMk/>
          <pc:sldMk cId="1487158957" sldId="296"/>
        </pc:sldMkLst>
        <pc:spChg chg="mod">
          <ac:chgData name="Julia  Hemmendy" userId="S::julia.hemmendy@scouterna.se::6f3d69aa-5cbe-478e-bf53-cad3ee6069d0" providerId="AD" clId="Web-{CDD111A3-4DC6-3306-2DA6-CDCBCC028CF0}" dt="2026-03-30T21:39:59.855" v="434" actId="20577"/>
          <ac:spMkLst>
            <pc:docMk/>
            <pc:sldMk cId="1487158957" sldId="296"/>
            <ac:spMk id="16" creationId="{A48C50E6-E4CD-C09F-8FD8-EF91DAD32A63}"/>
          </ac:spMkLst>
        </pc:spChg>
      </pc:sldChg>
      <pc:sldChg chg="addSp delSp modSp">
        <pc:chgData name="Julia  Hemmendy" userId="S::julia.hemmendy@scouterna.se::6f3d69aa-5cbe-478e-bf53-cad3ee6069d0" providerId="AD" clId="Web-{CDD111A3-4DC6-3306-2DA6-CDCBCC028CF0}" dt="2026-03-30T20:57:14.815" v="206" actId="1076"/>
        <pc:sldMkLst>
          <pc:docMk/>
          <pc:sldMk cId="3401289003" sldId="298"/>
        </pc:sldMkLst>
        <pc:spChg chg="mod">
          <ac:chgData name="Julia  Hemmendy" userId="S::julia.hemmendy@scouterna.se::6f3d69aa-5cbe-478e-bf53-cad3ee6069d0" providerId="AD" clId="Web-{CDD111A3-4DC6-3306-2DA6-CDCBCC028CF0}" dt="2026-03-30T20:37:22.985" v="69" actId="20577"/>
          <ac:spMkLst>
            <pc:docMk/>
            <pc:sldMk cId="3401289003" sldId="298"/>
            <ac:spMk id="3" creationId="{AC5522CB-E92D-E840-CDB8-26FBC21DE5BE}"/>
          </ac:spMkLst>
        </pc:spChg>
        <pc:picChg chg="add del mod">
          <ac:chgData name="Julia  Hemmendy" userId="S::julia.hemmendy@scouterna.se::6f3d69aa-5cbe-478e-bf53-cad3ee6069d0" providerId="AD" clId="Web-{CDD111A3-4DC6-3306-2DA6-CDCBCC028CF0}" dt="2026-03-30T20:57:09.300" v="204"/>
          <ac:picMkLst>
            <pc:docMk/>
            <pc:sldMk cId="3401289003" sldId="298"/>
            <ac:picMk id="5" creationId="{594B3787-FA35-954E-0284-C5B1EC9475EA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0:57:14.815" v="206" actId="1076"/>
          <ac:picMkLst>
            <pc:docMk/>
            <pc:sldMk cId="3401289003" sldId="298"/>
            <ac:picMk id="7" creationId="{4B17C21C-4128-C53D-E90A-2B6C35CFE803}"/>
          </ac:picMkLst>
        </pc:picChg>
      </pc:sldChg>
      <pc:sldChg chg="addSp delSp modSp">
        <pc:chgData name="Julia  Hemmendy" userId="S::julia.hemmendy@scouterna.se::6f3d69aa-5cbe-478e-bf53-cad3ee6069d0" providerId="AD" clId="Web-{CDD111A3-4DC6-3306-2DA6-CDCBCC028CF0}" dt="2026-03-30T20:52:17.527" v="163" actId="20577"/>
        <pc:sldMkLst>
          <pc:docMk/>
          <pc:sldMk cId="4007738962" sldId="299"/>
        </pc:sldMkLst>
        <pc:spChg chg="mod">
          <ac:chgData name="Julia  Hemmendy" userId="S::julia.hemmendy@scouterna.se::6f3d69aa-5cbe-478e-bf53-cad3ee6069d0" providerId="AD" clId="Web-{CDD111A3-4DC6-3306-2DA6-CDCBCC028CF0}" dt="2026-03-30T20:51:38.980" v="156" actId="20577"/>
          <ac:spMkLst>
            <pc:docMk/>
            <pc:sldMk cId="4007738962" sldId="299"/>
            <ac:spMk id="3" creationId="{4263420A-9032-88AD-FFAB-2DA70ACD5AAB}"/>
          </ac:spMkLst>
        </pc:spChg>
        <pc:spChg chg="add del mod">
          <ac:chgData name="Julia  Hemmendy" userId="S::julia.hemmendy@scouterna.se::6f3d69aa-5cbe-478e-bf53-cad3ee6069d0" providerId="AD" clId="Web-{CDD111A3-4DC6-3306-2DA6-CDCBCC028CF0}" dt="2026-03-30T20:52:17.527" v="163" actId="20577"/>
          <ac:spMkLst>
            <pc:docMk/>
            <pc:sldMk cId="4007738962" sldId="299"/>
            <ac:spMk id="4" creationId="{C64375A4-5270-9846-828F-A17B26643E66}"/>
          </ac:spMkLst>
        </pc:spChg>
        <pc:spChg chg="add del mod">
          <ac:chgData name="Julia  Hemmendy" userId="S::julia.hemmendy@scouterna.se::6f3d69aa-5cbe-478e-bf53-cad3ee6069d0" providerId="AD" clId="Web-{CDD111A3-4DC6-3306-2DA6-CDCBCC028CF0}" dt="2026-03-30T20:50:00.605" v="109"/>
          <ac:spMkLst>
            <pc:docMk/>
            <pc:sldMk cId="4007738962" sldId="299"/>
            <ac:spMk id="7" creationId="{8DB98D3A-8B1C-CD33-CF10-034F76BC09DE}"/>
          </ac:spMkLst>
        </pc:spChg>
        <pc:picChg chg="add mod modCrop">
          <ac:chgData name="Julia  Hemmendy" userId="S::julia.hemmendy@scouterna.se::6f3d69aa-5cbe-478e-bf53-cad3ee6069d0" providerId="AD" clId="Web-{CDD111A3-4DC6-3306-2DA6-CDCBCC028CF0}" dt="2026-03-30T20:48:36.262" v="91" actId="1076"/>
          <ac:picMkLst>
            <pc:docMk/>
            <pc:sldMk cId="4007738962" sldId="299"/>
            <ac:picMk id="5" creationId="{1C05A59B-323D-DD42-2F74-A0BB353579EB}"/>
          </ac:picMkLst>
        </pc:picChg>
        <pc:picChg chg="add del mod modCrop">
          <ac:chgData name="Julia  Hemmendy" userId="S::julia.hemmendy@scouterna.se::6f3d69aa-5cbe-478e-bf53-cad3ee6069d0" providerId="AD" clId="Web-{CDD111A3-4DC6-3306-2DA6-CDCBCC028CF0}" dt="2026-03-30T20:49:57.418" v="107"/>
          <ac:picMkLst>
            <pc:docMk/>
            <pc:sldMk cId="4007738962" sldId="299"/>
            <ac:picMk id="8" creationId="{5762DEF4-CC87-F59D-8F88-39F64F2831CE}"/>
          </ac:picMkLst>
        </pc:picChg>
        <pc:picChg chg="add mod modCrop">
          <ac:chgData name="Julia  Hemmendy" userId="S::julia.hemmendy@scouterna.se::6f3d69aa-5cbe-478e-bf53-cad3ee6069d0" providerId="AD" clId="Web-{CDD111A3-4DC6-3306-2DA6-CDCBCC028CF0}" dt="2026-03-30T20:50:28.964" v="116" actId="1076"/>
          <ac:picMkLst>
            <pc:docMk/>
            <pc:sldMk cId="4007738962" sldId="299"/>
            <ac:picMk id="9" creationId="{B276DD53-C78B-BADF-3C2A-B5B6217D69CC}"/>
          </ac:picMkLst>
        </pc:picChg>
      </pc:sldChg>
      <pc:sldChg chg="addSp delSp modSp">
        <pc:chgData name="Julia  Hemmendy" userId="S::julia.hemmendy@scouterna.se::6f3d69aa-5cbe-478e-bf53-cad3ee6069d0" providerId="AD" clId="Web-{CDD111A3-4DC6-3306-2DA6-CDCBCC028CF0}" dt="2026-03-30T21:00:26.204" v="235" actId="1076"/>
        <pc:sldMkLst>
          <pc:docMk/>
          <pc:sldMk cId="873842101" sldId="301"/>
        </pc:sldMkLst>
        <pc:picChg chg="add del mod">
          <ac:chgData name="Julia  Hemmendy" userId="S::julia.hemmendy@scouterna.se::6f3d69aa-5cbe-478e-bf53-cad3ee6069d0" providerId="AD" clId="Web-{CDD111A3-4DC6-3306-2DA6-CDCBCC028CF0}" dt="2026-03-30T21:00:18.517" v="232"/>
          <ac:picMkLst>
            <pc:docMk/>
            <pc:sldMk cId="873842101" sldId="301"/>
            <ac:picMk id="7" creationId="{124ACC28-838A-C02E-3BCA-C046E05BC2F8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00:26.204" v="235" actId="1076"/>
          <ac:picMkLst>
            <pc:docMk/>
            <pc:sldMk cId="873842101" sldId="301"/>
            <ac:picMk id="9" creationId="{1BC54EAE-41C9-DC2D-1755-F478A0C382D2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0:58:36.986" v="218" actId="1076"/>
        <pc:sldMkLst>
          <pc:docMk/>
          <pc:sldMk cId="164788202" sldId="302"/>
        </pc:sldMkLst>
        <pc:picChg chg="add mod">
          <ac:chgData name="Julia  Hemmendy" userId="S::julia.hemmendy@scouterna.se::6f3d69aa-5cbe-478e-bf53-cad3ee6069d0" providerId="AD" clId="Web-{CDD111A3-4DC6-3306-2DA6-CDCBCC028CF0}" dt="2026-03-30T20:58:36.986" v="218" actId="1076"/>
          <ac:picMkLst>
            <pc:docMk/>
            <pc:sldMk cId="164788202" sldId="302"/>
            <ac:picMk id="7" creationId="{B4EF65A3-178E-8145-47DB-6DA3476A18A7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0:59:13.283" v="222" actId="14100"/>
        <pc:sldMkLst>
          <pc:docMk/>
          <pc:sldMk cId="2012407903" sldId="303"/>
        </pc:sldMkLst>
        <pc:picChg chg="add mod">
          <ac:chgData name="Julia  Hemmendy" userId="S::julia.hemmendy@scouterna.se::6f3d69aa-5cbe-478e-bf53-cad3ee6069d0" providerId="AD" clId="Web-{CDD111A3-4DC6-3306-2DA6-CDCBCC028CF0}" dt="2026-03-30T20:59:13.283" v="222" actId="14100"/>
          <ac:picMkLst>
            <pc:docMk/>
            <pc:sldMk cId="2012407903" sldId="303"/>
            <ac:picMk id="6" creationId="{CAFF9FDF-86CE-022F-4D4D-19377FF0ADC9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26:43.338" v="386" actId="20577"/>
        <pc:sldMkLst>
          <pc:docMk/>
          <pc:sldMk cId="764703115" sldId="305"/>
        </pc:sldMkLst>
        <pc:spChg chg="mod">
          <ac:chgData name="Julia  Hemmendy" userId="S::julia.hemmendy@scouterna.se::6f3d69aa-5cbe-478e-bf53-cad3ee6069d0" providerId="AD" clId="Web-{CDD111A3-4DC6-3306-2DA6-CDCBCC028CF0}" dt="2026-03-30T20:33:14.701" v="3" actId="1076"/>
          <ac:spMkLst>
            <pc:docMk/>
            <pc:sldMk cId="764703115" sldId="305"/>
            <ac:spMk id="2" creationId="{51C62D88-7B16-2AEA-824A-814FE9A38322}"/>
          </ac:spMkLst>
        </pc:spChg>
        <pc:spChg chg="mod">
          <ac:chgData name="Julia  Hemmendy" userId="S::julia.hemmendy@scouterna.se::6f3d69aa-5cbe-478e-bf53-cad3ee6069d0" providerId="AD" clId="Web-{CDD111A3-4DC6-3306-2DA6-CDCBCC028CF0}" dt="2026-03-30T21:26:43.338" v="386" actId="20577"/>
          <ac:spMkLst>
            <pc:docMk/>
            <pc:sldMk cId="764703115" sldId="305"/>
            <ac:spMk id="3" creationId="{B980BBB4-EA59-6D60-D88B-937C7DC7EE01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12.919" v="15"/>
          <ac:spMkLst>
            <pc:docMk/>
            <pc:sldMk cId="764703115" sldId="305"/>
            <ac:spMk id="5" creationId="{B454B834-72BC-F83B-A849-E2A4AEF0602D}"/>
          </ac:spMkLst>
        </pc:spChg>
        <pc:spChg chg="mod">
          <ac:chgData name="Julia  Hemmendy" userId="S::julia.hemmendy@scouterna.se::6f3d69aa-5cbe-478e-bf53-cad3ee6069d0" providerId="AD" clId="Web-{CDD111A3-4DC6-3306-2DA6-CDCBCC028CF0}" dt="2026-03-30T20:35:51.669" v="54" actId="1076"/>
          <ac:spMkLst>
            <pc:docMk/>
            <pc:sldMk cId="764703115" sldId="305"/>
            <ac:spMk id="6" creationId="{E4BFC76F-8B1D-E695-4E3E-A07D66CC34C2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20.357" v="16"/>
          <ac:spMkLst>
            <pc:docMk/>
            <pc:sldMk cId="764703115" sldId="305"/>
            <ac:spMk id="8" creationId="{FB329EC8-BED3-3494-F33F-AB23B0E169E0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26.873" v="17"/>
          <ac:spMkLst>
            <pc:docMk/>
            <pc:sldMk cId="764703115" sldId="305"/>
            <ac:spMk id="9" creationId="{43C2312F-385E-43B4-E033-1A270A360F0B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55:35.598" v="199"/>
          <ac:spMkLst>
            <pc:docMk/>
            <pc:sldMk cId="764703115" sldId="305"/>
            <ac:spMk id="10" creationId="{5BDB6822-0572-1C1C-922A-D87D9FDB990D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34:43.763" v="19"/>
          <ac:spMkLst>
            <pc:docMk/>
            <pc:sldMk cId="764703115" sldId="305"/>
            <ac:spMk id="11" creationId="{F8F154CA-FDE8-53E0-F10E-895015C72D93}"/>
          </ac:spMkLst>
        </pc:spChg>
      </pc:sldChg>
      <pc:sldChg chg="modSp">
        <pc:chgData name="Julia  Hemmendy" userId="S::julia.hemmendy@scouterna.se::6f3d69aa-5cbe-478e-bf53-cad3ee6069d0" providerId="AD" clId="Web-{CDD111A3-4DC6-3306-2DA6-CDCBCC028CF0}" dt="2026-03-30T21:25:01.557" v="363" actId="20577"/>
        <pc:sldMkLst>
          <pc:docMk/>
          <pc:sldMk cId="2377546631" sldId="307"/>
        </pc:sldMkLst>
        <pc:spChg chg="mod">
          <ac:chgData name="Julia  Hemmendy" userId="S::julia.hemmendy@scouterna.se::6f3d69aa-5cbe-478e-bf53-cad3ee6069d0" providerId="AD" clId="Web-{CDD111A3-4DC6-3306-2DA6-CDCBCC028CF0}" dt="2026-03-30T21:25:01.557" v="363" actId="20577"/>
          <ac:spMkLst>
            <pc:docMk/>
            <pc:sldMk cId="2377546631" sldId="307"/>
            <ac:spMk id="3" creationId="{73D78880-4AD4-8160-B445-C8F4EFD67CC4}"/>
          </ac:spMkLst>
        </pc:spChg>
      </pc:sldChg>
      <pc:sldChg chg="addSp modSp">
        <pc:chgData name="Julia  Hemmendy" userId="S::julia.hemmendy@scouterna.se::6f3d69aa-5cbe-478e-bf53-cad3ee6069d0" providerId="AD" clId="Web-{CDD111A3-4DC6-3306-2DA6-CDCBCC028CF0}" dt="2026-03-30T21:01:28.753" v="243" actId="1076"/>
        <pc:sldMkLst>
          <pc:docMk/>
          <pc:sldMk cId="3703411192" sldId="312"/>
        </pc:sldMkLst>
        <pc:picChg chg="add mod">
          <ac:chgData name="Julia  Hemmendy" userId="S::julia.hemmendy@scouterna.se::6f3d69aa-5cbe-478e-bf53-cad3ee6069d0" providerId="AD" clId="Web-{CDD111A3-4DC6-3306-2DA6-CDCBCC028CF0}" dt="2026-03-30T21:01:28.753" v="243" actId="1076"/>
          <ac:picMkLst>
            <pc:docMk/>
            <pc:sldMk cId="3703411192" sldId="312"/>
            <ac:picMk id="6" creationId="{BE8965BD-576F-7D05-B2D3-50DF7E1D4C4B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02:25.112" v="252" actId="1076"/>
        <pc:sldMkLst>
          <pc:docMk/>
          <pc:sldMk cId="1943138504" sldId="315"/>
        </pc:sldMkLst>
        <pc:picChg chg="add mod">
          <ac:chgData name="Julia  Hemmendy" userId="S::julia.hemmendy@scouterna.se::6f3d69aa-5cbe-478e-bf53-cad3ee6069d0" providerId="AD" clId="Web-{CDD111A3-4DC6-3306-2DA6-CDCBCC028CF0}" dt="2026-03-30T21:02:25.112" v="252" actId="1076"/>
          <ac:picMkLst>
            <pc:docMk/>
            <pc:sldMk cId="1943138504" sldId="315"/>
            <ac:picMk id="6" creationId="{C90EE5DE-3FDB-328A-4E4A-196460CD556D}"/>
          </ac:picMkLst>
        </pc:picChg>
      </pc:sldChg>
      <pc:sldChg chg="addSp delSp modSp">
        <pc:chgData name="Julia  Hemmendy" userId="S::julia.hemmendy@scouterna.se::6f3d69aa-5cbe-478e-bf53-cad3ee6069d0" providerId="AD" clId="Web-{CDD111A3-4DC6-3306-2DA6-CDCBCC028CF0}" dt="2026-03-30T21:32:15.837" v="429" actId="20577"/>
        <pc:sldMkLst>
          <pc:docMk/>
          <pc:sldMk cId="3445426171" sldId="317"/>
        </pc:sldMkLst>
        <pc:spChg chg="mod">
          <ac:chgData name="Julia  Hemmendy" userId="S::julia.hemmendy@scouterna.se::6f3d69aa-5cbe-478e-bf53-cad3ee6069d0" providerId="AD" clId="Web-{CDD111A3-4DC6-3306-2DA6-CDCBCC028CF0}" dt="2026-03-30T21:32:15.837" v="429" actId="20577"/>
          <ac:spMkLst>
            <pc:docMk/>
            <pc:sldMk cId="3445426171" sldId="317"/>
            <ac:spMk id="3" creationId="{355B4B45-060A-57F8-CB0D-95F83B055B70}"/>
          </ac:spMkLst>
        </pc:spChg>
        <pc:spChg chg="del mod">
          <ac:chgData name="Julia  Hemmendy" userId="S::julia.hemmendy@scouterna.se::6f3d69aa-5cbe-478e-bf53-cad3ee6069d0" providerId="AD" clId="Web-{CDD111A3-4DC6-3306-2DA6-CDCBCC028CF0}" dt="2026-03-30T21:16:23.168" v="304"/>
          <ac:spMkLst>
            <pc:docMk/>
            <pc:sldMk cId="3445426171" sldId="317"/>
            <ac:spMk id="4" creationId="{9F0925C8-9FEB-9FEB-F747-0005D4B82B7D}"/>
          </ac:spMkLst>
        </pc:spChg>
        <pc:picChg chg="add mod">
          <ac:chgData name="Julia  Hemmendy" userId="S::julia.hemmendy@scouterna.se::6f3d69aa-5cbe-478e-bf53-cad3ee6069d0" providerId="AD" clId="Web-{CDD111A3-4DC6-3306-2DA6-CDCBCC028CF0}" dt="2026-03-30T21:16:33.418" v="307" actId="1076"/>
          <ac:picMkLst>
            <pc:docMk/>
            <pc:sldMk cId="3445426171" sldId="317"/>
            <ac:picMk id="6" creationId="{5104FCB1-ACA4-A751-DC25-DCC0A9D8A1C7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29.823" v="341" actId="1076"/>
          <ac:picMkLst>
            <pc:docMk/>
            <pc:sldMk cId="3445426171" sldId="317"/>
            <ac:picMk id="7" creationId="{AC4CD2D4-2729-7241-774C-F6290C2FE8C3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20.027" v="340" actId="1076"/>
          <ac:picMkLst>
            <pc:docMk/>
            <pc:sldMk cId="3445426171" sldId="317"/>
            <ac:picMk id="8" creationId="{E5359F0C-CF83-F2EA-B74E-A886F0A8DE74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37.276" v="342" actId="1076"/>
          <ac:picMkLst>
            <pc:docMk/>
            <pc:sldMk cId="3445426171" sldId="317"/>
            <ac:picMk id="9" creationId="{B8E342A6-0383-27B3-A745-C54F464482B4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19:07.074" v="338" actId="1076"/>
          <ac:picMkLst>
            <pc:docMk/>
            <pc:sldMk cId="3445426171" sldId="317"/>
            <ac:picMk id="10" creationId="{08EEE181-5597-C78C-A072-CE4AE9452438}"/>
          </ac:picMkLst>
        </pc:picChg>
        <pc:picChg chg="add del mod">
          <ac:chgData name="Julia  Hemmendy" userId="S::julia.hemmendy@scouterna.se::6f3d69aa-5cbe-478e-bf53-cad3ee6069d0" providerId="AD" clId="Web-{CDD111A3-4DC6-3306-2DA6-CDCBCC028CF0}" dt="2026-03-30T21:17:30.887" v="323"/>
          <ac:picMkLst>
            <pc:docMk/>
            <pc:sldMk cId="3445426171" sldId="317"/>
            <ac:picMk id="11" creationId="{DA8D92BF-FC92-E44C-D59B-5D0649C6E178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20:16.479" v="347" actId="1076"/>
        <pc:sldMkLst>
          <pc:docMk/>
          <pc:sldMk cId="1758737348" sldId="318"/>
        </pc:sldMkLst>
        <pc:picChg chg="add mod">
          <ac:chgData name="Julia  Hemmendy" userId="S::julia.hemmendy@scouterna.se::6f3d69aa-5cbe-478e-bf53-cad3ee6069d0" providerId="AD" clId="Web-{CDD111A3-4DC6-3306-2DA6-CDCBCC028CF0}" dt="2026-03-30T21:07:38.857" v="273" actId="14100"/>
          <ac:picMkLst>
            <pc:docMk/>
            <pc:sldMk cId="1758737348" sldId="318"/>
            <ac:picMk id="7" creationId="{B93C6E3C-02B8-1075-5C1A-581DF9A73345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20:16.479" v="347" actId="1076"/>
          <ac:picMkLst>
            <pc:docMk/>
            <pc:sldMk cId="1758737348" sldId="318"/>
            <ac:picMk id="8" creationId="{C044F35E-9498-8EFA-F430-E65BDD107C2A}"/>
          </ac:picMkLst>
        </pc:picChg>
      </pc:sldChg>
      <pc:sldChg chg="addSp modSp">
        <pc:chgData name="Julia  Hemmendy" userId="S::julia.hemmendy@scouterna.se::6f3d69aa-5cbe-478e-bf53-cad3ee6069d0" providerId="AD" clId="Web-{CDD111A3-4DC6-3306-2DA6-CDCBCC028CF0}" dt="2026-03-30T21:15:38.621" v="302" actId="1076"/>
        <pc:sldMkLst>
          <pc:docMk/>
          <pc:sldMk cId="1786353659" sldId="320"/>
        </pc:sldMkLst>
        <pc:picChg chg="add mod">
          <ac:chgData name="Julia  Hemmendy" userId="S::julia.hemmendy@scouterna.se::6f3d69aa-5cbe-478e-bf53-cad3ee6069d0" providerId="AD" clId="Web-{CDD111A3-4DC6-3306-2DA6-CDCBCC028CF0}" dt="2026-03-30T21:15:38.621" v="302" actId="1076"/>
          <ac:picMkLst>
            <pc:docMk/>
            <pc:sldMk cId="1786353659" sldId="320"/>
            <ac:picMk id="5" creationId="{A9D3EE35-1BEF-927C-1961-4A0689877E58}"/>
          </ac:picMkLst>
        </pc:picChg>
      </pc:sldChg>
      <pc:sldChg chg="modSp">
        <pc:chgData name="Julia  Hemmendy" userId="S::julia.hemmendy@scouterna.se::6f3d69aa-5cbe-478e-bf53-cad3ee6069d0" providerId="AD" clId="Web-{CDD111A3-4DC6-3306-2DA6-CDCBCC028CF0}" dt="2026-03-30T21:23:56.135" v="362" actId="20577"/>
        <pc:sldMkLst>
          <pc:docMk/>
          <pc:sldMk cId="3821793415" sldId="321"/>
        </pc:sldMkLst>
        <pc:spChg chg="mod">
          <ac:chgData name="Julia  Hemmendy" userId="S::julia.hemmendy@scouterna.se::6f3d69aa-5cbe-478e-bf53-cad3ee6069d0" providerId="AD" clId="Web-{CDD111A3-4DC6-3306-2DA6-CDCBCC028CF0}" dt="2026-03-30T21:23:56.135" v="362" actId="20577"/>
          <ac:spMkLst>
            <pc:docMk/>
            <pc:sldMk cId="3821793415" sldId="321"/>
            <ac:spMk id="2" creationId="{4FB4E374-C439-B84D-FCF7-838773587B48}"/>
          </ac:spMkLst>
        </pc:spChg>
        <pc:spChg chg="mod">
          <ac:chgData name="Julia  Hemmendy" userId="S::julia.hemmendy@scouterna.se::6f3d69aa-5cbe-478e-bf53-cad3ee6069d0" providerId="AD" clId="Web-{CDD111A3-4DC6-3306-2DA6-CDCBCC028CF0}" dt="2026-03-30T20:36:33.794" v="56" actId="14100"/>
          <ac:spMkLst>
            <pc:docMk/>
            <pc:sldMk cId="3821793415" sldId="321"/>
            <ac:spMk id="5" creationId="{66CB39DA-EDA7-EA03-0AF5-B40224178E13}"/>
          </ac:spMkLst>
        </pc:spChg>
      </pc:sldChg>
      <pc:sldChg chg="modSp">
        <pc:chgData name="Julia  Hemmendy" userId="S::julia.hemmendy@scouterna.se::6f3d69aa-5cbe-478e-bf53-cad3ee6069d0" providerId="AD" clId="Web-{CDD111A3-4DC6-3306-2DA6-CDCBCC028CF0}" dt="2026-03-30T21:28:44.056" v="419" actId="20577"/>
        <pc:sldMkLst>
          <pc:docMk/>
          <pc:sldMk cId="2805532203" sldId="322"/>
        </pc:sldMkLst>
        <pc:spChg chg="mod">
          <ac:chgData name="Julia  Hemmendy" userId="S::julia.hemmendy@scouterna.se::6f3d69aa-5cbe-478e-bf53-cad3ee6069d0" providerId="AD" clId="Web-{CDD111A3-4DC6-3306-2DA6-CDCBCC028CF0}" dt="2026-03-30T21:28:44.056" v="419" actId="20577"/>
          <ac:spMkLst>
            <pc:docMk/>
            <pc:sldMk cId="2805532203" sldId="322"/>
            <ac:spMk id="3" creationId="{1FF4959F-2FCD-B56B-FF4D-1EDAAFA4A9D7}"/>
          </ac:spMkLst>
        </pc:spChg>
      </pc:sldChg>
      <pc:sldChg chg="modSp">
        <pc:chgData name="Julia  Hemmendy" userId="S::julia.hemmendy@scouterna.se::6f3d69aa-5cbe-478e-bf53-cad3ee6069d0" providerId="AD" clId="Web-{CDD111A3-4DC6-3306-2DA6-CDCBCC028CF0}" dt="2026-03-30T21:26:17.275" v="381" actId="20577"/>
        <pc:sldMkLst>
          <pc:docMk/>
          <pc:sldMk cId="2272539419" sldId="323"/>
        </pc:sldMkLst>
        <pc:spChg chg="mod">
          <ac:chgData name="Julia  Hemmendy" userId="S::julia.hemmendy@scouterna.se::6f3d69aa-5cbe-478e-bf53-cad3ee6069d0" providerId="AD" clId="Web-{CDD111A3-4DC6-3306-2DA6-CDCBCC028CF0}" dt="2026-03-30T21:26:17.275" v="381" actId="20577"/>
          <ac:spMkLst>
            <pc:docMk/>
            <pc:sldMk cId="2272539419" sldId="323"/>
            <ac:spMk id="3" creationId="{11C31AC4-48D0-9A63-5023-14F57EDD99BF}"/>
          </ac:spMkLst>
        </pc:spChg>
      </pc:sldChg>
      <pc:sldChg chg="addSp delSp modSp">
        <pc:chgData name="Julia  Hemmendy" userId="S::julia.hemmendy@scouterna.se::6f3d69aa-5cbe-478e-bf53-cad3ee6069d0" providerId="AD" clId="Web-{CDD111A3-4DC6-3306-2DA6-CDCBCC028CF0}" dt="2026-03-30T21:00:01.439" v="229" actId="1076"/>
        <pc:sldMkLst>
          <pc:docMk/>
          <pc:sldMk cId="2054350601" sldId="325"/>
        </pc:sldMkLst>
        <pc:spChg chg="del mod">
          <ac:chgData name="Julia  Hemmendy" userId="S::julia.hemmendy@scouterna.se::6f3d69aa-5cbe-478e-bf53-cad3ee6069d0" providerId="AD" clId="Web-{CDD111A3-4DC6-3306-2DA6-CDCBCC028CF0}" dt="2026-03-30T20:55:03.951" v="193"/>
          <ac:spMkLst>
            <pc:docMk/>
            <pc:sldMk cId="2054350601" sldId="325"/>
            <ac:spMk id="3" creationId="{6D23CAF1-966E-D780-7D27-88F44E23408D}"/>
          </ac:spMkLst>
        </pc:spChg>
        <pc:spChg chg="mod">
          <ac:chgData name="Julia  Hemmendy" userId="S::julia.hemmendy@scouterna.se::6f3d69aa-5cbe-478e-bf53-cad3ee6069d0" providerId="AD" clId="Web-{CDD111A3-4DC6-3306-2DA6-CDCBCC028CF0}" dt="2026-03-30T20:54:52.342" v="192" actId="14100"/>
          <ac:spMkLst>
            <pc:docMk/>
            <pc:sldMk cId="2054350601" sldId="325"/>
            <ac:spMk id="4" creationId="{4173DC52-0A81-1CF9-3DF7-3D50F6C08936}"/>
          </ac:spMkLst>
        </pc:spChg>
        <pc:spChg chg="add del mod">
          <ac:chgData name="Julia  Hemmendy" userId="S::julia.hemmendy@scouterna.se::6f3d69aa-5cbe-478e-bf53-cad3ee6069d0" providerId="AD" clId="Web-{CDD111A3-4DC6-3306-2DA6-CDCBCC028CF0}" dt="2026-03-30T20:55:10.254" v="194"/>
          <ac:spMkLst>
            <pc:docMk/>
            <pc:sldMk cId="2054350601" sldId="325"/>
            <ac:spMk id="6" creationId="{6DD60021-4E86-CB45-97DD-8C03FAE6A6A9}"/>
          </ac:spMkLst>
        </pc:spChg>
        <pc:spChg chg="add mod">
          <ac:chgData name="Julia  Hemmendy" userId="S::julia.hemmendy@scouterna.se::6f3d69aa-5cbe-478e-bf53-cad3ee6069d0" providerId="AD" clId="Web-{CDD111A3-4DC6-3306-2DA6-CDCBCC028CF0}" dt="2026-03-30T20:55:16.364" v="195"/>
          <ac:spMkLst>
            <pc:docMk/>
            <pc:sldMk cId="2054350601" sldId="325"/>
            <ac:spMk id="8" creationId="{F800C738-9509-88E8-4CE4-0E6F91060BE0}"/>
          </ac:spMkLst>
        </pc:spChg>
        <pc:picChg chg="add del mod">
          <ac:chgData name="Julia  Hemmendy" userId="S::julia.hemmendy@scouterna.se::6f3d69aa-5cbe-478e-bf53-cad3ee6069d0" providerId="AD" clId="Web-{CDD111A3-4DC6-3306-2DA6-CDCBCC028CF0}" dt="2026-03-30T20:59:36.502" v="225"/>
          <ac:picMkLst>
            <pc:docMk/>
            <pc:sldMk cId="2054350601" sldId="325"/>
            <ac:picMk id="10" creationId="{A6932503-3066-C808-8343-EA620675CB8C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00:01.439" v="229" actId="1076"/>
          <ac:picMkLst>
            <pc:docMk/>
            <pc:sldMk cId="2054350601" sldId="325"/>
            <ac:picMk id="12" creationId="{922FBB69-9EE7-BA56-0812-1B779896AD01}"/>
          </ac:picMkLst>
        </pc:picChg>
      </pc:sldChg>
      <pc:sldChg chg="modSp">
        <pc:chgData name="Julia  Hemmendy" userId="S::julia.hemmendy@scouterna.se::6f3d69aa-5cbe-478e-bf53-cad3ee6069d0" providerId="AD" clId="Web-{CDD111A3-4DC6-3306-2DA6-CDCBCC028CF0}" dt="2026-03-30T21:30:22.291" v="423" actId="20577"/>
        <pc:sldMkLst>
          <pc:docMk/>
          <pc:sldMk cId="2046554014" sldId="331"/>
        </pc:sldMkLst>
        <pc:spChg chg="mod">
          <ac:chgData name="Julia  Hemmendy" userId="S::julia.hemmendy@scouterna.se::6f3d69aa-5cbe-478e-bf53-cad3ee6069d0" providerId="AD" clId="Web-{CDD111A3-4DC6-3306-2DA6-CDCBCC028CF0}" dt="2026-03-30T21:30:22.291" v="423" actId="20577"/>
          <ac:spMkLst>
            <pc:docMk/>
            <pc:sldMk cId="2046554014" sldId="331"/>
            <ac:spMk id="8" creationId="{C3B86C4E-A136-1C15-85C2-A4A16F518020}"/>
          </ac:spMkLst>
        </pc:spChg>
      </pc:sldChg>
      <pc:sldChg chg="addSp delSp modSp">
        <pc:chgData name="Julia  Hemmendy" userId="S::julia.hemmendy@scouterna.se::6f3d69aa-5cbe-478e-bf53-cad3ee6069d0" providerId="AD" clId="Web-{CDD111A3-4DC6-3306-2DA6-CDCBCC028CF0}" dt="2026-03-30T21:32:06.916" v="428" actId="20577"/>
        <pc:sldMkLst>
          <pc:docMk/>
          <pc:sldMk cId="4207710963" sldId="332"/>
        </pc:sldMkLst>
        <pc:spChg chg="mod">
          <ac:chgData name="Julia  Hemmendy" userId="S::julia.hemmendy@scouterna.se::6f3d69aa-5cbe-478e-bf53-cad3ee6069d0" providerId="AD" clId="Web-{CDD111A3-4DC6-3306-2DA6-CDCBCC028CF0}" dt="2026-03-30T21:32:06.916" v="428" actId="20577"/>
          <ac:spMkLst>
            <pc:docMk/>
            <pc:sldMk cId="4207710963" sldId="332"/>
            <ac:spMk id="3" creationId="{33976989-05FA-CCF4-BFB2-44839E910699}"/>
          </ac:spMkLst>
        </pc:spChg>
        <pc:picChg chg="add del mod">
          <ac:chgData name="Julia  Hemmendy" userId="S::julia.hemmendy@scouterna.se::6f3d69aa-5cbe-478e-bf53-cad3ee6069d0" providerId="AD" clId="Web-{CDD111A3-4DC6-3306-2DA6-CDCBCC028CF0}" dt="2026-03-30T21:05:41.952" v="257"/>
          <ac:picMkLst>
            <pc:docMk/>
            <pc:sldMk cId="4207710963" sldId="332"/>
            <ac:picMk id="5" creationId="{3AAAE3A5-5B7C-7331-F462-D89BE922F9B5}"/>
          </ac:picMkLst>
        </pc:picChg>
        <pc:picChg chg="add mod">
          <ac:chgData name="Julia  Hemmendy" userId="S::julia.hemmendy@scouterna.se::6f3d69aa-5cbe-478e-bf53-cad3ee6069d0" providerId="AD" clId="Web-{CDD111A3-4DC6-3306-2DA6-CDCBCC028CF0}" dt="2026-03-30T21:06:48.873" v="267" actId="1076"/>
          <ac:picMkLst>
            <pc:docMk/>
            <pc:sldMk cId="4207710963" sldId="332"/>
            <ac:picMk id="6" creationId="{AC97B903-24DD-11AF-B93B-B2BBDDB12A81}"/>
          </ac:picMkLst>
        </pc:picChg>
      </pc:sldChg>
      <pc:sldChg chg="addSp delSp modSp">
        <pc:chgData name="Julia  Hemmendy" userId="S::julia.hemmendy@scouterna.se::6f3d69aa-5cbe-478e-bf53-cad3ee6069d0" providerId="AD" clId="Web-{CDD111A3-4DC6-3306-2DA6-CDCBCC028CF0}" dt="2026-03-30T21:20:30.495" v="348"/>
        <pc:sldMkLst>
          <pc:docMk/>
          <pc:sldMk cId="209859531" sldId="333"/>
        </pc:sldMkLst>
        <pc:picChg chg="add del mod">
          <ac:chgData name="Julia  Hemmendy" userId="S::julia.hemmendy@scouterna.se::6f3d69aa-5cbe-478e-bf53-cad3ee6069d0" providerId="AD" clId="Web-{CDD111A3-4DC6-3306-2DA6-CDCBCC028CF0}" dt="2026-03-30T21:20:30.495" v="348"/>
          <ac:picMkLst>
            <pc:docMk/>
            <pc:sldMk cId="209859531" sldId="333"/>
            <ac:picMk id="2" creationId="{62D11C91-9F09-2A36-6E73-11284D46AAF8}"/>
          </ac:picMkLst>
        </pc:picChg>
      </pc:sldChg>
      <pc:sldChg chg="modSp">
        <pc:chgData name="Julia  Hemmendy" userId="S::julia.hemmendy@scouterna.se::6f3d69aa-5cbe-478e-bf53-cad3ee6069d0" providerId="AD" clId="Web-{CDD111A3-4DC6-3306-2DA6-CDCBCC028CF0}" dt="2026-03-30T21:32:33.087" v="431" actId="20577"/>
        <pc:sldMkLst>
          <pc:docMk/>
          <pc:sldMk cId="1813402207" sldId="334"/>
        </pc:sldMkLst>
        <pc:spChg chg="mod">
          <ac:chgData name="Julia  Hemmendy" userId="S::julia.hemmendy@scouterna.se::6f3d69aa-5cbe-478e-bf53-cad3ee6069d0" providerId="AD" clId="Web-{CDD111A3-4DC6-3306-2DA6-CDCBCC028CF0}" dt="2026-03-30T21:32:33.087" v="431" actId="20577"/>
          <ac:spMkLst>
            <pc:docMk/>
            <pc:sldMk cId="1813402207" sldId="334"/>
            <ac:spMk id="3" creationId="{DEA9980D-DD64-21E5-A7CF-3DEF83918568}"/>
          </ac:spMkLst>
        </pc:spChg>
      </pc:sldChg>
    </pc:docChg>
  </pc:docChgLst>
  <pc:docChgLst>
    <pc:chgData name="Julia  Hemmendy" userId="S::julia.hemmendy@scouterna.se::6f3d69aa-5cbe-478e-bf53-cad3ee6069d0" providerId="AD" clId="Web-{35FDA534-DB97-9620-0B2B-9D761D348E03}"/>
    <pc:docChg chg="addSld delSld modSld modSection">
      <pc:chgData name="Julia  Hemmendy" userId="S::julia.hemmendy@scouterna.se::6f3d69aa-5cbe-478e-bf53-cad3ee6069d0" providerId="AD" clId="Web-{35FDA534-DB97-9620-0B2B-9D761D348E03}" dt="2026-03-30T17:53:07.003" v="1146"/>
      <pc:docMkLst>
        <pc:docMk/>
      </pc:docMkLst>
      <pc:sldChg chg="delSp">
        <pc:chgData name="Julia  Hemmendy" userId="S::julia.hemmendy@scouterna.se::6f3d69aa-5cbe-478e-bf53-cad3ee6069d0" providerId="AD" clId="Web-{35FDA534-DB97-9620-0B2B-9D761D348E03}" dt="2026-03-30T17:47:58.376" v="1102"/>
        <pc:sldMkLst>
          <pc:docMk/>
          <pc:sldMk cId="1596417649" sldId="292"/>
        </pc:sldMkLst>
        <pc:picChg chg="del">
          <ac:chgData name="Julia  Hemmendy" userId="S::julia.hemmendy@scouterna.se::6f3d69aa-5cbe-478e-bf53-cad3ee6069d0" providerId="AD" clId="Web-{35FDA534-DB97-9620-0B2B-9D761D348E03}" dt="2026-03-30T17:47:57.532" v="1100"/>
          <ac:picMkLst>
            <pc:docMk/>
            <pc:sldMk cId="1596417649" sldId="292"/>
            <ac:picMk id="5" creationId="{2AE33894-E1E9-8FA6-B4A8-E0BFC3B72239}"/>
          </ac:picMkLst>
        </pc:picChg>
        <pc:picChg chg="del">
          <ac:chgData name="Julia  Hemmendy" userId="S::julia.hemmendy@scouterna.se::6f3d69aa-5cbe-478e-bf53-cad3ee6069d0" providerId="AD" clId="Web-{35FDA534-DB97-9620-0B2B-9D761D348E03}" dt="2026-03-30T17:47:58.376" v="1102"/>
          <ac:picMkLst>
            <pc:docMk/>
            <pc:sldMk cId="1596417649" sldId="292"/>
            <ac:picMk id="22" creationId="{5305B0D9-7F31-61C3-F17A-09EFA23F69FF}"/>
          </ac:picMkLst>
        </pc:picChg>
        <pc:picChg chg="del">
          <ac:chgData name="Julia  Hemmendy" userId="S::julia.hemmendy@scouterna.se::6f3d69aa-5cbe-478e-bf53-cad3ee6069d0" providerId="AD" clId="Web-{35FDA534-DB97-9620-0B2B-9D761D348E03}" dt="2026-03-30T17:47:57.517" v="1099"/>
          <ac:picMkLst>
            <pc:docMk/>
            <pc:sldMk cId="1596417649" sldId="292"/>
            <ac:picMk id="31" creationId="{51CB2E2B-93F5-6714-F62B-F9129FADCFA0}"/>
          </ac:picMkLst>
        </pc:picChg>
        <pc:picChg chg="del">
          <ac:chgData name="Julia  Hemmendy" userId="S::julia.hemmendy@scouterna.se::6f3d69aa-5cbe-478e-bf53-cad3ee6069d0" providerId="AD" clId="Web-{35FDA534-DB97-9620-0B2B-9D761D348E03}" dt="2026-03-30T17:47:58.345" v="1101"/>
          <ac:picMkLst>
            <pc:docMk/>
            <pc:sldMk cId="1596417649" sldId="292"/>
            <ac:picMk id="35" creationId="{AB651489-324C-E045-2C1E-ED1F6A21EAE4}"/>
          </ac:picMkLst>
        </pc:picChg>
      </pc:sldChg>
      <pc:sldChg chg="addSp modSp">
        <pc:chgData name="Julia  Hemmendy" userId="S::julia.hemmendy@scouterna.se::6f3d69aa-5cbe-478e-bf53-cad3ee6069d0" providerId="AD" clId="Web-{35FDA534-DB97-9620-0B2B-9D761D348E03}" dt="2026-03-30T17:48:35.406" v="1108" actId="1076"/>
        <pc:sldMkLst>
          <pc:docMk/>
          <pc:sldMk cId="3236722913" sldId="293"/>
        </pc:sldMkLst>
        <pc:spChg chg="mod">
          <ac:chgData name="Julia  Hemmendy" userId="S::julia.hemmendy@scouterna.se::6f3d69aa-5cbe-478e-bf53-cad3ee6069d0" providerId="AD" clId="Web-{35FDA534-DB97-9620-0B2B-9D761D348E03}" dt="2026-03-30T16:41:34.372" v="12" actId="20577"/>
          <ac:spMkLst>
            <pc:docMk/>
            <pc:sldMk cId="3236722913" sldId="293"/>
            <ac:spMk id="2" creationId="{369C2956-99BB-4475-92EC-EA065DAF0FE2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6:43:15.246" v="25" actId="20577"/>
          <ac:spMkLst>
            <pc:docMk/>
            <pc:sldMk cId="3236722913" sldId="293"/>
            <ac:spMk id="3" creationId="{4A4DD137-4BAC-9C79-099D-B2CBC8A2387C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48:25.328" v="1106"/>
          <ac:spMkLst>
            <pc:docMk/>
            <pc:sldMk cId="3236722913" sldId="293"/>
            <ac:spMk id="4" creationId="{6B6E25A5-DC37-2A59-FCA8-1F11A4236EAC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48:35.406" v="1108" actId="1076"/>
          <ac:spMkLst>
            <pc:docMk/>
            <pc:sldMk cId="3236722913" sldId="293"/>
            <ac:spMk id="5" creationId="{F46472D0-EF66-0A33-29B0-A0503B5016E2}"/>
          </ac:spMkLst>
        </pc:spChg>
      </pc:sldChg>
      <pc:sldChg chg="addSp delSp modSp">
        <pc:chgData name="Julia  Hemmendy" userId="S::julia.hemmendy@scouterna.se::6f3d69aa-5cbe-478e-bf53-cad3ee6069d0" providerId="AD" clId="Web-{35FDA534-DB97-9620-0B2B-9D761D348E03}" dt="2026-03-30T17:50:51.785" v="1141"/>
        <pc:sldMkLst>
          <pc:docMk/>
          <pc:sldMk cId="3740168682" sldId="294"/>
        </pc:sldMkLst>
        <pc:spChg chg="mod">
          <ac:chgData name="Julia  Hemmendy" userId="S::julia.hemmendy@scouterna.se::6f3d69aa-5cbe-478e-bf53-cad3ee6069d0" providerId="AD" clId="Web-{35FDA534-DB97-9620-0B2B-9D761D348E03}" dt="2026-03-30T16:52:06.727" v="315" actId="1076"/>
          <ac:spMkLst>
            <pc:docMk/>
            <pc:sldMk cId="3740168682" sldId="294"/>
            <ac:spMk id="2" creationId="{6FBD7184-9CC2-7739-18DE-A9BD3C73EE5B}"/>
          </ac:spMkLst>
        </pc:spChg>
        <pc:spChg chg="del mod">
          <ac:chgData name="Julia  Hemmendy" userId="S::julia.hemmendy@scouterna.se::6f3d69aa-5cbe-478e-bf53-cad3ee6069d0" providerId="AD" clId="Web-{35FDA534-DB97-9620-0B2B-9D761D348E03}" dt="2026-03-30T16:50:35.352" v="280"/>
          <ac:spMkLst>
            <pc:docMk/>
            <pc:sldMk cId="3740168682" sldId="294"/>
            <ac:spMk id="3" creationId="{47E9D726-41F6-C20D-572F-E3AF70DB542E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6:52:06.727" v="316" actId="1076"/>
          <ac:spMkLst>
            <pc:docMk/>
            <pc:sldMk cId="3740168682" sldId="294"/>
            <ac:spMk id="5" creationId="{C475D72F-B0CF-CFA2-A429-4DB3F1DBD8B7}"/>
          </ac:spMkLst>
        </pc:spChg>
        <pc:spChg chg="add del mod">
          <ac:chgData name="Julia  Hemmendy" userId="S::julia.hemmendy@scouterna.se::6f3d69aa-5cbe-478e-bf53-cad3ee6069d0" providerId="AD" clId="Web-{35FDA534-DB97-9620-0B2B-9D761D348E03}" dt="2026-03-30T16:50:46.071" v="286"/>
          <ac:spMkLst>
            <pc:docMk/>
            <pc:sldMk cId="3740168682" sldId="294"/>
            <ac:spMk id="7" creationId="{6F5EC33E-C544-11E0-17D3-E10BD97EE6AF}"/>
          </ac:spMkLst>
        </pc:spChg>
        <pc:picChg chg="add del mod">
          <ac:chgData name="Julia  Hemmendy" userId="S::julia.hemmendy@scouterna.se::6f3d69aa-5cbe-478e-bf53-cad3ee6069d0" providerId="AD" clId="Web-{35FDA534-DB97-9620-0B2B-9D761D348E03}" dt="2026-03-30T16:53:18.445" v="324"/>
          <ac:picMkLst>
            <pc:docMk/>
            <pc:sldMk cId="3740168682" sldId="294"/>
            <ac:picMk id="8" creationId="{2AF9EECA-AC70-26B6-7551-E73064B89A8E}"/>
          </ac:picMkLst>
        </pc:picChg>
        <pc:picChg chg="add del mod">
          <ac:chgData name="Julia  Hemmendy" userId="S::julia.hemmendy@scouterna.se::6f3d69aa-5cbe-478e-bf53-cad3ee6069d0" providerId="AD" clId="Web-{35FDA534-DB97-9620-0B2B-9D761D348E03}" dt="2026-03-30T16:53:18.430" v="323"/>
          <ac:picMkLst>
            <pc:docMk/>
            <pc:sldMk cId="3740168682" sldId="294"/>
            <ac:picMk id="9" creationId="{D01753CC-0AD9-74DB-EFF4-806D6D8B0C29}"/>
          </ac:picMkLst>
        </pc:picChg>
        <pc:picChg chg="add del mod">
          <ac:chgData name="Julia  Hemmendy" userId="S::julia.hemmendy@scouterna.se::6f3d69aa-5cbe-478e-bf53-cad3ee6069d0" providerId="AD" clId="Web-{35FDA534-DB97-9620-0B2B-9D761D348E03}" dt="2026-03-30T16:53:29.070" v="329"/>
          <ac:picMkLst>
            <pc:docMk/>
            <pc:sldMk cId="3740168682" sldId="294"/>
            <ac:picMk id="10" creationId="{E717D870-2EE5-EF8E-5CC1-53D067DDE3C6}"/>
          </ac:picMkLst>
        </pc:picChg>
        <pc:picChg chg="add del mod">
          <ac:chgData name="Julia  Hemmendy" userId="S::julia.hemmendy@scouterna.se::6f3d69aa-5cbe-478e-bf53-cad3ee6069d0" providerId="AD" clId="Web-{35FDA534-DB97-9620-0B2B-9D761D348E03}" dt="2026-03-30T16:53:18.351" v="321"/>
          <ac:picMkLst>
            <pc:docMk/>
            <pc:sldMk cId="3740168682" sldId="294"/>
            <ac:picMk id="11" creationId="{00B54EFF-6073-FB16-A9C2-9291D89F0495}"/>
          </ac:picMkLst>
        </pc:picChg>
        <pc:picChg chg="add mod ord modCrop">
          <ac:chgData name="Julia  Hemmendy" userId="S::julia.hemmendy@scouterna.se::6f3d69aa-5cbe-478e-bf53-cad3ee6069d0" providerId="AD" clId="Web-{35FDA534-DB97-9620-0B2B-9D761D348E03}" dt="2026-03-30T17:50:51.785" v="1141"/>
          <ac:picMkLst>
            <pc:docMk/>
            <pc:sldMk cId="3740168682" sldId="294"/>
            <ac:picMk id="12" creationId="{AC44191B-48CC-FBCE-9230-F30A010D5DF1}"/>
          </ac:picMkLst>
        </pc:picChg>
      </pc:sldChg>
      <pc:sldChg chg="modSp">
        <pc:chgData name="Julia  Hemmendy" userId="S::julia.hemmendy@scouterna.se::6f3d69aa-5cbe-478e-bf53-cad3ee6069d0" providerId="AD" clId="Web-{35FDA534-DB97-9620-0B2B-9D761D348E03}" dt="2026-03-30T17:49:28.296" v="1129" actId="14100"/>
        <pc:sldMkLst>
          <pc:docMk/>
          <pc:sldMk cId="2356598386" sldId="295"/>
        </pc:sldMkLst>
        <pc:spChg chg="mod">
          <ac:chgData name="Julia  Hemmendy" userId="S::julia.hemmendy@scouterna.se::6f3d69aa-5cbe-478e-bf53-cad3ee6069d0" providerId="AD" clId="Web-{35FDA534-DB97-9620-0B2B-9D761D348E03}" dt="2026-03-30T17:49:28.296" v="1129" actId="14100"/>
          <ac:spMkLst>
            <pc:docMk/>
            <pc:sldMk cId="2356598386" sldId="295"/>
            <ac:spMk id="2" creationId="{63F28570-8543-2588-19B6-E7AA4E707A00}"/>
          </ac:spMkLst>
        </pc:spChg>
      </pc:sldChg>
      <pc:sldChg chg="delSp modSp">
        <pc:chgData name="Julia  Hemmendy" userId="S::julia.hemmendy@scouterna.se::6f3d69aa-5cbe-478e-bf53-cad3ee6069d0" providerId="AD" clId="Web-{35FDA534-DB97-9620-0B2B-9D761D348E03}" dt="2026-03-30T17:52:12.394" v="1144" actId="20577"/>
        <pc:sldMkLst>
          <pc:docMk/>
          <pc:sldMk cId="3401289003" sldId="298"/>
        </pc:sldMkLst>
        <pc:spChg chg="mod">
          <ac:chgData name="Julia  Hemmendy" userId="S::julia.hemmendy@scouterna.se::6f3d69aa-5cbe-478e-bf53-cad3ee6069d0" providerId="AD" clId="Web-{35FDA534-DB97-9620-0B2B-9D761D348E03}" dt="2026-03-30T17:52:12.394" v="1144" actId="20577"/>
          <ac:spMkLst>
            <pc:docMk/>
            <pc:sldMk cId="3401289003" sldId="298"/>
            <ac:spMk id="3" creationId="{AC5522CB-E92D-E840-CDB8-26FBC21DE5BE}"/>
          </ac:spMkLst>
        </pc:spChg>
        <pc:spChg chg="del mod">
          <ac:chgData name="Julia  Hemmendy" userId="S::julia.hemmendy@scouterna.se::6f3d69aa-5cbe-478e-bf53-cad3ee6069d0" providerId="AD" clId="Web-{35FDA534-DB97-9620-0B2B-9D761D348E03}" dt="2026-03-30T17:09:26.864" v="511"/>
          <ac:spMkLst>
            <pc:docMk/>
            <pc:sldMk cId="3401289003" sldId="298"/>
            <ac:spMk id="4" creationId="{F307D12B-FD85-2C98-2392-67AB60EDB8A7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13:39.895" v="588" actId="14100"/>
        <pc:sldMkLst>
          <pc:docMk/>
          <pc:sldMk cId="4007738962" sldId="299"/>
        </pc:sldMkLst>
        <pc:spChg chg="mod">
          <ac:chgData name="Julia  Hemmendy" userId="S::julia.hemmendy@scouterna.se::6f3d69aa-5cbe-478e-bf53-cad3ee6069d0" providerId="AD" clId="Web-{35FDA534-DB97-9620-0B2B-9D761D348E03}" dt="2026-03-30T17:10:53.098" v="547" actId="14100"/>
          <ac:spMkLst>
            <pc:docMk/>
            <pc:sldMk cId="4007738962" sldId="299"/>
            <ac:spMk id="3" creationId="{4263420A-9032-88AD-FFAB-2DA70ACD5AAB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3:39.895" v="588" actId="14100"/>
          <ac:spMkLst>
            <pc:docMk/>
            <pc:sldMk cId="4007738962" sldId="299"/>
            <ac:spMk id="4" creationId="{C64375A4-5270-9846-828F-A17B26643E66}"/>
          </ac:spMkLst>
        </pc:spChg>
      </pc:sldChg>
      <pc:sldChg chg="addSp delSp modSp del">
        <pc:chgData name="Julia  Hemmendy" userId="S::julia.hemmendy@scouterna.se::6f3d69aa-5cbe-478e-bf53-cad3ee6069d0" providerId="AD" clId="Web-{35FDA534-DB97-9620-0B2B-9D761D348E03}" dt="2026-03-30T17:08:38.364" v="504"/>
        <pc:sldMkLst>
          <pc:docMk/>
          <pc:sldMk cId="3176103715" sldId="300"/>
        </pc:sldMkLst>
        <pc:spChg chg="del">
          <ac:chgData name="Julia  Hemmendy" userId="S::julia.hemmendy@scouterna.se::6f3d69aa-5cbe-478e-bf53-cad3ee6069d0" providerId="AD" clId="Web-{35FDA534-DB97-9620-0B2B-9D761D348E03}" dt="2026-03-30T16:57:35.213" v="366"/>
          <ac:spMkLst>
            <pc:docMk/>
            <pc:sldMk cId="3176103715" sldId="300"/>
            <ac:spMk id="2" creationId="{CBD95C44-F0D1-B9A1-4CF8-07C51357DDEE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6:55:50.309" v="343" actId="20577"/>
          <ac:spMkLst>
            <pc:docMk/>
            <pc:sldMk cId="3176103715" sldId="300"/>
            <ac:spMk id="3" creationId="{7747604C-C7F9-0763-9B3F-F6BE88DA0C26}"/>
          </ac:spMkLst>
        </pc:spChg>
        <pc:spChg chg="del mod">
          <ac:chgData name="Julia  Hemmendy" userId="S::julia.hemmendy@scouterna.se::6f3d69aa-5cbe-478e-bf53-cad3ee6069d0" providerId="AD" clId="Web-{35FDA534-DB97-9620-0B2B-9D761D348E03}" dt="2026-03-30T16:56:23.074" v="352"/>
          <ac:spMkLst>
            <pc:docMk/>
            <pc:sldMk cId="3176103715" sldId="300"/>
            <ac:spMk id="4" creationId="{66CB39DA-EDA7-EA03-0AF5-B40224178E13}"/>
          </ac:spMkLst>
        </pc:spChg>
        <pc:spChg chg="add del mod">
          <ac:chgData name="Julia  Hemmendy" userId="S::julia.hemmendy@scouterna.se::6f3d69aa-5cbe-478e-bf53-cad3ee6069d0" providerId="AD" clId="Web-{35FDA534-DB97-9620-0B2B-9D761D348E03}" dt="2026-03-30T16:57:20.151" v="363" actId="1076"/>
          <ac:spMkLst>
            <pc:docMk/>
            <pc:sldMk cId="3176103715" sldId="300"/>
            <ac:spMk id="6" creationId="{2D5EDC4A-DF63-7B02-00FC-082D37D60B44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6:56:23.074" v="352"/>
          <ac:spMkLst>
            <pc:docMk/>
            <pc:sldMk cId="3176103715" sldId="300"/>
            <ac:spMk id="7" creationId="{1B4E0F93-FD1E-B7AC-C31C-3E224BCD9BEF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6:57:35.213" v="366"/>
          <ac:spMkLst>
            <pc:docMk/>
            <pc:sldMk cId="3176103715" sldId="300"/>
            <ac:spMk id="9" creationId="{7D525A91-B4B4-1454-F428-29238BA8FAE0}"/>
          </ac:spMkLst>
        </pc:spChg>
      </pc:sldChg>
      <pc:sldChg chg="addSp modSp">
        <pc:chgData name="Julia  Hemmendy" userId="S::julia.hemmendy@scouterna.se::6f3d69aa-5cbe-478e-bf53-cad3ee6069d0" providerId="AD" clId="Web-{35FDA534-DB97-9620-0B2B-9D761D348E03}" dt="2026-03-30T17:17:42.813" v="636" actId="20577"/>
        <pc:sldMkLst>
          <pc:docMk/>
          <pc:sldMk cId="873842101" sldId="301"/>
        </pc:sldMkLst>
        <pc:spChg chg="mod">
          <ac:chgData name="Julia  Hemmendy" userId="S::julia.hemmendy@scouterna.se::6f3d69aa-5cbe-478e-bf53-cad3ee6069d0" providerId="AD" clId="Web-{35FDA534-DB97-9620-0B2B-9D761D348E03}" dt="2026-03-30T17:17:42.813" v="636" actId="20577"/>
          <ac:spMkLst>
            <pc:docMk/>
            <pc:sldMk cId="873842101" sldId="301"/>
            <ac:spMk id="2" creationId="{1F181939-D31A-A69F-3CA2-F7C95732DB5F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4:36.737" v="593" actId="20577"/>
          <ac:spMkLst>
            <pc:docMk/>
            <pc:sldMk cId="873842101" sldId="301"/>
            <ac:spMk id="3" creationId="{5958FDB0-3190-841F-52D9-71E41BA29BE4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4:58.909" v="600" actId="14100"/>
          <ac:spMkLst>
            <pc:docMk/>
            <pc:sldMk cId="873842101" sldId="301"/>
            <ac:spMk id="4" creationId="{3936BD6F-ED30-2DA3-72CB-83377913B31F}"/>
          </ac:spMkLst>
        </pc:spChg>
        <pc:spChg chg="add">
          <ac:chgData name="Julia  Hemmendy" userId="S::julia.hemmendy@scouterna.se::6f3d69aa-5cbe-478e-bf53-cad3ee6069d0" providerId="AD" clId="Web-{35FDA534-DB97-9620-0B2B-9D761D348E03}" dt="2026-03-30T17:17:34.407" v="633"/>
          <ac:spMkLst>
            <pc:docMk/>
            <pc:sldMk cId="873842101" sldId="301"/>
            <ac:spMk id="6" creationId="{6C595C85-F82C-B208-9E02-617683D82570}"/>
          </ac:spMkLst>
        </pc:spChg>
      </pc:sldChg>
      <pc:sldChg chg="addSp modSp">
        <pc:chgData name="Julia  Hemmendy" userId="S::julia.hemmendy@scouterna.se::6f3d69aa-5cbe-478e-bf53-cad3ee6069d0" providerId="AD" clId="Web-{35FDA534-DB97-9620-0B2B-9D761D348E03}" dt="2026-03-30T17:18:17.656" v="641" actId="20577"/>
        <pc:sldMkLst>
          <pc:docMk/>
          <pc:sldMk cId="164788202" sldId="302"/>
        </pc:sldMkLst>
        <pc:spChg chg="mod">
          <ac:chgData name="Julia  Hemmendy" userId="S::julia.hemmendy@scouterna.se::6f3d69aa-5cbe-478e-bf53-cad3ee6069d0" providerId="AD" clId="Web-{35FDA534-DB97-9620-0B2B-9D761D348E03}" dt="2026-03-30T17:15:58.330" v="610" actId="1076"/>
          <ac:spMkLst>
            <pc:docMk/>
            <pc:sldMk cId="164788202" sldId="302"/>
            <ac:spMk id="2" creationId="{9CC66A9B-3B47-1160-E901-D6D7A8326256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5:11.018" v="602" actId="20577"/>
          <ac:spMkLst>
            <pc:docMk/>
            <pc:sldMk cId="164788202" sldId="302"/>
            <ac:spMk id="3" creationId="{6D706629-0596-3BD9-BC14-B76C9FDFEECF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8:17.656" v="641" actId="20577"/>
          <ac:spMkLst>
            <pc:docMk/>
            <pc:sldMk cId="164788202" sldId="302"/>
            <ac:spMk id="4" creationId="{265937AC-54B0-577E-9065-55C4AA59281B}"/>
          </ac:spMkLst>
        </pc:spChg>
        <pc:spChg chg="add">
          <ac:chgData name="Julia  Hemmendy" userId="S::julia.hemmendy@scouterna.se::6f3d69aa-5cbe-478e-bf53-cad3ee6069d0" providerId="AD" clId="Web-{35FDA534-DB97-9620-0B2B-9D761D348E03}" dt="2026-03-30T17:17:32.969" v="632"/>
          <ac:spMkLst>
            <pc:docMk/>
            <pc:sldMk cId="164788202" sldId="302"/>
            <ac:spMk id="6" creationId="{B2783239-A08D-DE95-A59D-5A956FD95B0A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18:07.984" v="638" actId="20577"/>
        <pc:sldMkLst>
          <pc:docMk/>
          <pc:sldMk cId="2012407903" sldId="303"/>
        </pc:sldMkLst>
        <pc:spChg chg="mod">
          <ac:chgData name="Julia  Hemmendy" userId="S::julia.hemmendy@scouterna.se::6f3d69aa-5cbe-478e-bf53-cad3ee6069d0" providerId="AD" clId="Web-{35FDA534-DB97-9620-0B2B-9D761D348E03}" dt="2026-03-30T17:17:19.532" v="630" actId="1076"/>
          <ac:spMkLst>
            <pc:docMk/>
            <pc:sldMk cId="2012407903" sldId="303"/>
            <ac:spMk id="2" creationId="{6DE24C22-AEA1-99C7-9E7D-9933F6E732F5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7:27.063" v="631" actId="1076"/>
          <ac:spMkLst>
            <pc:docMk/>
            <pc:sldMk cId="2012407903" sldId="303"/>
            <ac:spMk id="3" creationId="{109B0665-1004-433F-C1D5-B96722C71A90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18:07.984" v="638" actId="20577"/>
          <ac:spMkLst>
            <pc:docMk/>
            <pc:sldMk cId="2012407903" sldId="303"/>
            <ac:spMk id="4" creationId="{F063A2B1-C435-6C49-F0F4-2B8643F526D0}"/>
          </ac:spMkLst>
        </pc:spChg>
      </pc:sldChg>
      <pc:sldChg chg="addSp delSp modSp">
        <pc:chgData name="Julia  Hemmendy" userId="S::julia.hemmendy@scouterna.se::6f3d69aa-5cbe-478e-bf53-cad3ee6069d0" providerId="AD" clId="Web-{35FDA534-DB97-9620-0B2B-9D761D348E03}" dt="2026-03-30T17:50:32.254" v="1139" actId="14100"/>
        <pc:sldMkLst>
          <pc:docMk/>
          <pc:sldMk cId="764703115" sldId="305"/>
        </pc:sldMkLst>
        <pc:spChg chg="del">
          <ac:chgData name="Julia  Hemmendy" userId="S::julia.hemmendy@scouterna.se::6f3d69aa-5cbe-478e-bf53-cad3ee6069d0" providerId="AD" clId="Web-{35FDA534-DB97-9620-0B2B-9D761D348E03}" dt="2026-03-30T16:44:14.432" v="29"/>
          <ac:spMkLst>
            <pc:docMk/>
            <pc:sldMk cId="764703115" sldId="305"/>
            <ac:spMk id="2" creationId="{93ED5A14-DFD0-8A7C-2026-B775D8961B3F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47:01.845" v="1084" actId="20577"/>
          <ac:spMkLst>
            <pc:docMk/>
            <pc:sldMk cId="764703115" sldId="305"/>
            <ac:spMk id="3" creationId="{B980BBB4-EA59-6D60-D88B-937C7DC7EE01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50:25.176" v="1138" actId="14100"/>
          <ac:spMkLst>
            <pc:docMk/>
            <pc:sldMk cId="764703115" sldId="305"/>
            <ac:spMk id="6" creationId="{E4BFC76F-8B1D-E695-4E3E-A07D66CC34C2}"/>
          </ac:spMkLst>
        </pc:spChg>
        <pc:spChg chg="add mod ord">
          <ac:chgData name="Julia  Hemmendy" userId="S::julia.hemmendy@scouterna.se::6f3d69aa-5cbe-478e-bf53-cad3ee6069d0" providerId="AD" clId="Web-{35FDA534-DB97-9620-0B2B-9D761D348E03}" dt="2026-03-30T17:50:32.254" v="1139" actId="14100"/>
          <ac:spMkLst>
            <pc:docMk/>
            <pc:sldMk cId="764703115" sldId="305"/>
            <ac:spMk id="7" creationId="{ADE16243-21FD-23ED-A441-B7E464271A7E}"/>
          </ac:spMkLst>
        </pc:spChg>
      </pc:sldChg>
      <pc:sldChg chg="addSp modSp del">
        <pc:chgData name="Julia  Hemmendy" userId="S::julia.hemmendy@scouterna.se::6f3d69aa-5cbe-478e-bf53-cad3ee6069d0" providerId="AD" clId="Web-{35FDA534-DB97-9620-0B2B-9D761D348E03}" dt="2026-03-30T17:36:38.422" v="978"/>
        <pc:sldMkLst>
          <pc:docMk/>
          <pc:sldMk cId="3931749226" sldId="306"/>
        </pc:sldMkLst>
        <pc:spChg chg="mod">
          <ac:chgData name="Julia  Hemmendy" userId="S::julia.hemmendy@scouterna.se::6f3d69aa-5cbe-478e-bf53-cad3ee6069d0" providerId="AD" clId="Web-{35FDA534-DB97-9620-0B2B-9D761D348E03}" dt="2026-03-30T17:36:22.204" v="955" actId="20577"/>
          <ac:spMkLst>
            <pc:docMk/>
            <pc:sldMk cId="3931749226" sldId="306"/>
            <ac:spMk id="3" creationId="{68A1261A-53B8-5752-314C-E070BC4D2A78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6:13.266" v="952" actId="20577"/>
          <ac:spMkLst>
            <pc:docMk/>
            <pc:sldMk cId="3931749226" sldId="306"/>
            <ac:spMk id="4" creationId="{6D5089E9-28F5-2027-4AD3-D4B2C2C34A5F}"/>
          </ac:spMkLst>
        </pc:spChg>
        <pc:spChg chg="add mod ord">
          <ac:chgData name="Julia  Hemmendy" userId="S::julia.hemmendy@scouterna.se::6f3d69aa-5cbe-478e-bf53-cad3ee6069d0" providerId="AD" clId="Web-{35FDA534-DB97-9620-0B2B-9D761D348E03}" dt="2026-03-30T17:28:21.772" v="821" actId="1076"/>
          <ac:spMkLst>
            <pc:docMk/>
            <pc:sldMk cId="3931749226" sldId="306"/>
            <ac:spMk id="5" creationId="{7209E670-1FBF-C659-3441-8FD4F2EDA135}"/>
          </ac:spMkLst>
        </pc:spChg>
      </pc:sldChg>
      <pc:sldChg chg="addSp delSp modSp">
        <pc:chgData name="Julia  Hemmendy" userId="S::julia.hemmendy@scouterna.se::6f3d69aa-5cbe-478e-bf53-cad3ee6069d0" providerId="AD" clId="Web-{35FDA534-DB97-9620-0B2B-9D761D348E03}" dt="2026-03-30T17:39:21.656" v="1018" actId="1076"/>
        <pc:sldMkLst>
          <pc:docMk/>
          <pc:sldMk cId="2377546631" sldId="307"/>
        </pc:sldMkLst>
        <pc:spChg chg="mod">
          <ac:chgData name="Julia  Hemmendy" userId="S::julia.hemmendy@scouterna.se::6f3d69aa-5cbe-478e-bf53-cad3ee6069d0" providerId="AD" clId="Web-{35FDA534-DB97-9620-0B2B-9D761D348E03}" dt="2026-03-30T17:28:48.897" v="822" actId="20577"/>
          <ac:spMkLst>
            <pc:docMk/>
            <pc:sldMk cId="2377546631" sldId="307"/>
            <ac:spMk id="2" creationId="{17D0FB84-EFA8-0126-38A9-1FA02ED1B11B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1:06.333" v="867" actId="20577"/>
          <ac:spMkLst>
            <pc:docMk/>
            <pc:sldMk cId="2377546631" sldId="307"/>
            <ac:spMk id="3" creationId="{73D78880-4AD4-8160-B445-C8F4EFD67CC4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2:02.395" v="878" actId="20577"/>
          <ac:spMkLst>
            <pc:docMk/>
            <pc:sldMk cId="2377546631" sldId="307"/>
            <ac:spMk id="4" creationId="{112C15DC-BA0F-29FC-1B12-FB2FC17177A4}"/>
          </ac:spMkLst>
        </pc:spChg>
        <pc:spChg chg="add del">
          <ac:chgData name="Julia  Hemmendy" userId="S::julia.hemmendy@scouterna.se::6f3d69aa-5cbe-478e-bf53-cad3ee6069d0" providerId="AD" clId="Web-{35FDA534-DB97-9620-0B2B-9D761D348E03}" dt="2026-03-30T17:38:08.500" v="995"/>
          <ac:spMkLst>
            <pc:docMk/>
            <pc:sldMk cId="2377546631" sldId="307"/>
            <ac:spMk id="5" creationId="{2DC6173B-1CF2-B601-F941-38C554EBCCE7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39:21.640" v="1017" actId="1076"/>
          <ac:spMkLst>
            <pc:docMk/>
            <pc:sldMk cId="2377546631" sldId="307"/>
            <ac:spMk id="6" creationId="{40410455-38B4-F94E-C247-7C8CD2079796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39:21.656" v="1018" actId="1076"/>
          <ac:spMkLst>
            <pc:docMk/>
            <pc:sldMk cId="2377546631" sldId="307"/>
            <ac:spMk id="7" creationId="{AA9D63FA-861C-F319-CF8B-BC3FC605521B}"/>
          </ac:spMkLst>
        </pc:spChg>
      </pc:sldChg>
      <pc:sldChg chg="addSp delSp modSp">
        <pc:chgData name="Julia  Hemmendy" userId="S::julia.hemmendy@scouterna.se::6f3d69aa-5cbe-478e-bf53-cad3ee6069d0" providerId="AD" clId="Web-{35FDA534-DB97-9620-0B2B-9D761D348E03}" dt="2026-03-30T17:53:07.003" v="1146"/>
        <pc:sldMkLst>
          <pc:docMk/>
          <pc:sldMk cId="1127379431" sldId="308"/>
        </pc:sldMkLst>
        <pc:spChg chg="mod">
          <ac:chgData name="Julia  Hemmendy" userId="S::julia.hemmendy@scouterna.se::6f3d69aa-5cbe-478e-bf53-cad3ee6069d0" providerId="AD" clId="Web-{35FDA534-DB97-9620-0B2B-9D761D348E03}" dt="2026-03-30T17:28:57.725" v="824" actId="20577"/>
          <ac:spMkLst>
            <pc:docMk/>
            <pc:sldMk cId="1127379431" sldId="308"/>
            <ac:spMk id="2" creationId="{0AE41CF3-7B5E-C4FA-D28D-45EF20D8F5FF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3:19.550" v="917" actId="20577"/>
          <ac:spMkLst>
            <pc:docMk/>
            <pc:sldMk cId="1127379431" sldId="308"/>
            <ac:spMk id="3" creationId="{D7AC98B6-912C-3025-E570-D80D2AC4D04A}"/>
          </ac:spMkLst>
        </pc:spChg>
        <pc:spChg chg="del mod">
          <ac:chgData name="Julia  Hemmendy" userId="S::julia.hemmendy@scouterna.se::6f3d69aa-5cbe-478e-bf53-cad3ee6069d0" providerId="AD" clId="Web-{35FDA534-DB97-9620-0B2B-9D761D348E03}" dt="2026-03-30T17:53:07.003" v="1146"/>
          <ac:spMkLst>
            <pc:docMk/>
            <pc:sldMk cId="1127379431" sldId="308"/>
            <ac:spMk id="4" creationId="{CAD89C60-D17A-8183-767C-198F5C088A1F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39:44.296" v="1023" actId="1076"/>
          <ac:spMkLst>
            <pc:docMk/>
            <pc:sldMk cId="1127379431" sldId="308"/>
            <ac:spMk id="6" creationId="{912F0BE2-2D45-30ED-CD3B-E12B0494C066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39:46.749" v="1024" actId="1076"/>
          <ac:spMkLst>
            <pc:docMk/>
            <pc:sldMk cId="1127379431" sldId="308"/>
            <ac:spMk id="8" creationId="{01F14426-9036-CA77-77FA-23A182745FFC}"/>
          </ac:spMkLst>
        </pc:spChg>
      </pc:sldChg>
      <pc:sldChg chg="addSp modSp">
        <pc:chgData name="Julia  Hemmendy" userId="S::julia.hemmendy@scouterna.se::6f3d69aa-5cbe-478e-bf53-cad3ee6069d0" providerId="AD" clId="Web-{35FDA534-DB97-9620-0B2B-9D761D348E03}" dt="2026-03-30T17:39:54.484" v="1026" actId="1076"/>
        <pc:sldMkLst>
          <pc:docMk/>
          <pc:sldMk cId="1311691436" sldId="309"/>
        </pc:sldMkLst>
        <pc:spChg chg="mod">
          <ac:chgData name="Julia  Hemmendy" userId="S::julia.hemmendy@scouterna.se::6f3d69aa-5cbe-478e-bf53-cad3ee6069d0" providerId="AD" clId="Web-{35FDA534-DB97-9620-0B2B-9D761D348E03}" dt="2026-03-30T17:34:02.924" v="923" actId="20577"/>
          <ac:spMkLst>
            <pc:docMk/>
            <pc:sldMk cId="1311691436" sldId="309"/>
            <ac:spMk id="3" creationId="{DB5A8977-189E-5350-6394-F57C5D2CCD35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4:41.220" v="938" actId="20577"/>
          <ac:spMkLst>
            <pc:docMk/>
            <pc:sldMk cId="1311691436" sldId="309"/>
            <ac:spMk id="4" creationId="{050225AF-C14E-213E-A3AA-5AE66FBF9329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39:52.124" v="1025" actId="1076"/>
          <ac:spMkLst>
            <pc:docMk/>
            <pc:sldMk cId="1311691436" sldId="309"/>
            <ac:spMk id="6" creationId="{60B21C7A-F152-8C1A-31A8-DE21068D895A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39:54.484" v="1026" actId="1076"/>
          <ac:spMkLst>
            <pc:docMk/>
            <pc:sldMk cId="1311691436" sldId="309"/>
            <ac:spMk id="8" creationId="{21686AA2-6FDE-BD42-821D-352775BD876F}"/>
          </ac:spMkLst>
        </pc:spChg>
      </pc:sldChg>
      <pc:sldChg chg="delSp modSp del">
        <pc:chgData name="Julia  Hemmendy" userId="S::julia.hemmendy@scouterna.se::6f3d69aa-5cbe-478e-bf53-cad3ee6069d0" providerId="AD" clId="Web-{35FDA534-DB97-9620-0B2B-9D761D348E03}" dt="2026-03-30T17:41:05.671" v="1052"/>
        <pc:sldMkLst>
          <pc:docMk/>
          <pc:sldMk cId="1711974560" sldId="310"/>
        </pc:sldMkLst>
        <pc:spChg chg="mod">
          <ac:chgData name="Julia  Hemmendy" userId="S::julia.hemmendy@scouterna.se::6f3d69aa-5cbe-478e-bf53-cad3ee6069d0" providerId="AD" clId="Web-{35FDA534-DB97-9620-0B2B-9D761D348E03}" dt="2026-03-30T17:40:46.718" v="1032" actId="20577"/>
          <ac:spMkLst>
            <pc:docMk/>
            <pc:sldMk cId="1711974560" sldId="310"/>
            <ac:spMk id="3" creationId="{68F07F20-6F05-57B8-73DC-2360458B7AAF}"/>
          </ac:spMkLst>
        </pc:spChg>
        <pc:spChg chg="del">
          <ac:chgData name="Julia  Hemmendy" userId="S::julia.hemmendy@scouterna.se::6f3d69aa-5cbe-478e-bf53-cad3ee6069d0" providerId="AD" clId="Web-{35FDA534-DB97-9620-0B2B-9D761D348E03}" dt="2026-03-30T17:40:09.234" v="1027"/>
          <ac:spMkLst>
            <pc:docMk/>
            <pc:sldMk cId="1711974560" sldId="310"/>
            <ac:spMk id="4" creationId="{70DFB085-F4D7-DE7B-4C47-319466E9F58F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47:14.548" v="1098" actId="20577"/>
        <pc:sldMkLst>
          <pc:docMk/>
          <pc:sldMk cId="1279708125" sldId="316"/>
        </pc:sldMkLst>
        <pc:spChg chg="mod">
          <ac:chgData name="Julia  Hemmendy" userId="S::julia.hemmendy@scouterna.se::6f3d69aa-5cbe-478e-bf53-cad3ee6069d0" providerId="AD" clId="Web-{35FDA534-DB97-9620-0B2B-9D761D348E03}" dt="2026-03-30T17:47:14.548" v="1098" actId="20577"/>
          <ac:spMkLst>
            <pc:docMk/>
            <pc:sldMk cId="1279708125" sldId="316"/>
            <ac:spMk id="2" creationId="{2DEF5F56-C9A6-1536-BCBE-44A52355AEA4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45:38.951" v="1074" actId="20577"/>
        <pc:sldMkLst>
          <pc:docMk/>
          <pc:sldMk cId="1758737348" sldId="318"/>
        </pc:sldMkLst>
        <pc:spChg chg="mod">
          <ac:chgData name="Julia  Hemmendy" userId="S::julia.hemmendy@scouterna.se::6f3d69aa-5cbe-478e-bf53-cad3ee6069d0" providerId="AD" clId="Web-{35FDA534-DB97-9620-0B2B-9D761D348E03}" dt="2026-03-30T17:45:38.951" v="1074" actId="20577"/>
          <ac:spMkLst>
            <pc:docMk/>
            <pc:sldMk cId="1758737348" sldId="318"/>
            <ac:spMk id="3" creationId="{BCB00446-17C3-47FE-5CE4-BC40F36EACBC}"/>
          </ac:spMkLst>
        </pc:spChg>
      </pc:sldChg>
      <pc:sldChg chg="modSp">
        <pc:chgData name="Julia  Hemmendy" userId="S::julia.hemmendy@scouterna.se::6f3d69aa-5cbe-478e-bf53-cad3ee6069d0" providerId="AD" clId="Web-{35FDA534-DB97-9620-0B2B-9D761D348E03}" dt="2026-03-30T17:46:23.092" v="1075" actId="20577"/>
        <pc:sldMkLst>
          <pc:docMk/>
          <pc:sldMk cId="1786353659" sldId="320"/>
        </pc:sldMkLst>
        <pc:spChg chg="mod">
          <ac:chgData name="Julia  Hemmendy" userId="S::julia.hemmendy@scouterna.se::6f3d69aa-5cbe-478e-bf53-cad3ee6069d0" providerId="AD" clId="Web-{35FDA534-DB97-9620-0B2B-9D761D348E03}" dt="2026-03-30T17:46:23.092" v="1075" actId="20577"/>
          <ac:spMkLst>
            <pc:docMk/>
            <pc:sldMk cId="1786353659" sldId="320"/>
            <ac:spMk id="3" creationId="{746A4EF7-9910-06E1-E1DE-919EC5690B52}"/>
          </ac:spMkLst>
        </pc:spChg>
      </pc:sldChg>
      <pc:sldChg chg="addSp delSp modSp new">
        <pc:chgData name="Julia  Hemmendy" userId="S::julia.hemmendy@scouterna.se::6f3d69aa-5cbe-478e-bf53-cad3ee6069d0" providerId="AD" clId="Web-{35FDA534-DB97-9620-0B2B-9D761D348E03}" dt="2026-03-30T17:51:55.144" v="1143" actId="20577"/>
        <pc:sldMkLst>
          <pc:docMk/>
          <pc:sldMk cId="3821793415" sldId="321"/>
        </pc:sldMkLst>
        <pc:spChg chg="mod">
          <ac:chgData name="Julia  Hemmendy" userId="S::julia.hemmendy@scouterna.se::6f3d69aa-5cbe-478e-bf53-cad3ee6069d0" providerId="AD" clId="Web-{35FDA534-DB97-9620-0B2B-9D761D348E03}" dt="2026-03-30T16:59:34.758" v="413" actId="20577"/>
          <ac:spMkLst>
            <pc:docMk/>
            <pc:sldMk cId="3821793415" sldId="321"/>
            <ac:spMk id="2" creationId="{4FB4E374-C439-B84D-FCF7-838773587B48}"/>
          </ac:spMkLst>
        </pc:spChg>
        <pc:spChg chg="del mod">
          <ac:chgData name="Julia  Hemmendy" userId="S::julia.hemmendy@scouterna.se::6f3d69aa-5cbe-478e-bf53-cad3ee6069d0" providerId="AD" clId="Web-{35FDA534-DB97-9620-0B2B-9D761D348E03}" dt="2026-03-30T16:57:30.979" v="365"/>
          <ac:spMkLst>
            <pc:docMk/>
            <pc:sldMk cId="3821793415" sldId="321"/>
            <ac:spMk id="3" creationId="{8BC1E005-D08D-9C22-F056-8432DDC5C6AE}"/>
          </ac:spMkLst>
        </pc:spChg>
        <pc:spChg chg="del">
          <ac:chgData name="Julia  Hemmendy" userId="S::julia.hemmendy@scouterna.se::6f3d69aa-5cbe-478e-bf53-cad3ee6069d0" providerId="AD" clId="Web-{35FDA534-DB97-9620-0B2B-9D761D348E03}" dt="2026-03-30T16:55:43.199" v="341"/>
          <ac:spMkLst>
            <pc:docMk/>
            <pc:sldMk cId="3821793415" sldId="321"/>
            <ac:spMk id="4" creationId="{2E636880-96BA-1938-90F9-A738ADA06EDD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51:55.144" v="1143" actId="20577"/>
          <ac:spMkLst>
            <pc:docMk/>
            <pc:sldMk cId="3821793415" sldId="321"/>
            <ac:spMk id="5" creationId="{66CB39DA-EDA7-EA03-0AF5-B40224178E13}"/>
          </ac:spMkLst>
        </pc:spChg>
        <pc:spChg chg="add del">
          <ac:chgData name="Julia  Hemmendy" userId="S::julia.hemmendy@scouterna.se::6f3d69aa-5cbe-478e-bf53-cad3ee6069d0" providerId="AD" clId="Web-{35FDA534-DB97-9620-0B2B-9D761D348E03}" dt="2026-03-30T16:56:49.589" v="357"/>
          <ac:spMkLst>
            <pc:docMk/>
            <pc:sldMk cId="3821793415" sldId="321"/>
            <ac:spMk id="6" creationId="{2D5EDC4A-DF63-7B02-00FC-082D37D60B44}"/>
          </ac:spMkLst>
        </pc:spChg>
        <pc:spChg chg="add del">
          <ac:chgData name="Julia  Hemmendy" userId="S::julia.hemmendy@scouterna.se::6f3d69aa-5cbe-478e-bf53-cad3ee6069d0" providerId="AD" clId="Web-{35FDA534-DB97-9620-0B2B-9D761D348E03}" dt="2026-03-30T16:57:12.979" v="361"/>
          <ac:spMkLst>
            <pc:docMk/>
            <pc:sldMk cId="3821793415" sldId="321"/>
            <ac:spMk id="7" creationId="{2D5EDC4A-DF63-7B02-00FC-082D37D60B44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6:57:44.104" v="368" actId="14100"/>
          <ac:spMkLst>
            <pc:docMk/>
            <pc:sldMk cId="3821793415" sldId="321"/>
            <ac:spMk id="8" creationId="{CBD95C44-F0D1-B9A1-4CF8-07C51357DDEE}"/>
          </ac:spMkLst>
        </pc:spChg>
      </pc:sldChg>
      <pc:sldChg chg="modSp new">
        <pc:chgData name="Julia  Hemmendy" userId="S::julia.hemmendy@scouterna.se::6f3d69aa-5cbe-478e-bf53-cad3ee6069d0" providerId="AD" clId="Web-{35FDA534-DB97-9620-0B2B-9D761D348E03}" dt="2026-03-30T17:37:40.328" v="992" actId="1076"/>
        <pc:sldMkLst>
          <pc:docMk/>
          <pc:sldMk cId="2805532203" sldId="322"/>
        </pc:sldMkLst>
        <pc:spChg chg="mod">
          <ac:chgData name="Julia  Hemmendy" userId="S::julia.hemmendy@scouterna.se::6f3d69aa-5cbe-478e-bf53-cad3ee6069d0" providerId="AD" clId="Web-{35FDA534-DB97-9620-0B2B-9D761D348E03}" dt="2026-03-30T17:36:37.469" v="977" actId="20577"/>
          <ac:spMkLst>
            <pc:docMk/>
            <pc:sldMk cId="2805532203" sldId="322"/>
            <ac:spMk id="2" creationId="{0F251F8A-4F83-7DD2-0B00-5EC940B5F4D2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6:52.938" v="981" actId="20577"/>
          <ac:spMkLst>
            <pc:docMk/>
            <pc:sldMk cId="2805532203" sldId="322"/>
            <ac:spMk id="3" creationId="{1FF4959F-2FCD-B56B-FF4D-1EDAAFA4A9D7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37:40.328" v="992" actId="1076"/>
          <ac:spMkLst>
            <pc:docMk/>
            <pc:sldMk cId="2805532203" sldId="322"/>
            <ac:spMk id="4" creationId="{87294300-6CFE-0BA6-970A-1DEB19C58B12}"/>
          </ac:spMkLst>
        </pc:spChg>
      </pc:sldChg>
      <pc:sldChg chg="addSp delSp modSp new">
        <pc:chgData name="Julia  Hemmendy" userId="S::julia.hemmendy@scouterna.se::6f3d69aa-5cbe-478e-bf53-cad3ee6069d0" providerId="AD" clId="Web-{35FDA534-DB97-9620-0B2B-9D761D348E03}" dt="2026-03-30T17:41:48.905" v="1073" actId="688"/>
        <pc:sldMkLst>
          <pc:docMk/>
          <pc:sldMk cId="2272539419" sldId="323"/>
        </pc:sldMkLst>
        <pc:spChg chg="mod">
          <ac:chgData name="Julia  Hemmendy" userId="S::julia.hemmendy@scouterna.se::6f3d69aa-5cbe-478e-bf53-cad3ee6069d0" providerId="AD" clId="Web-{35FDA534-DB97-9620-0B2B-9D761D348E03}" dt="2026-03-30T17:41:03.233" v="1051" actId="20577"/>
          <ac:spMkLst>
            <pc:docMk/>
            <pc:sldMk cId="2272539419" sldId="323"/>
            <ac:spMk id="2" creationId="{6244325F-8BD6-DCD1-9B8F-1BF3A741260E}"/>
          </ac:spMkLst>
        </pc:spChg>
        <pc:spChg chg="mod">
          <ac:chgData name="Julia  Hemmendy" userId="S::julia.hemmendy@scouterna.se::6f3d69aa-5cbe-478e-bf53-cad3ee6069d0" providerId="AD" clId="Web-{35FDA534-DB97-9620-0B2B-9D761D348E03}" dt="2026-03-30T17:40:52.218" v="1035" actId="14100"/>
          <ac:spMkLst>
            <pc:docMk/>
            <pc:sldMk cId="2272539419" sldId="323"/>
            <ac:spMk id="3" creationId="{11C31AC4-48D0-9A63-5023-14F57EDD99BF}"/>
          </ac:spMkLst>
        </pc:spChg>
        <pc:spChg chg="del mod">
          <ac:chgData name="Julia  Hemmendy" userId="S::julia.hemmendy@scouterna.se::6f3d69aa-5cbe-478e-bf53-cad3ee6069d0" providerId="AD" clId="Web-{35FDA534-DB97-9620-0B2B-9D761D348E03}" dt="2026-03-30T17:40:42.515" v="1030"/>
          <ac:spMkLst>
            <pc:docMk/>
            <pc:sldMk cId="2272539419" sldId="323"/>
            <ac:spMk id="4" creationId="{0051FA61-6251-6777-2E9C-9FAFF4CF4A16}"/>
          </ac:spMkLst>
        </pc:spChg>
        <pc:spChg chg="add del">
          <ac:chgData name="Julia  Hemmendy" userId="S::julia.hemmendy@scouterna.se::6f3d69aa-5cbe-478e-bf53-cad3ee6069d0" providerId="AD" clId="Web-{35FDA534-DB97-9620-0B2B-9D761D348E03}" dt="2026-03-30T17:41:22.077" v="1056"/>
          <ac:spMkLst>
            <pc:docMk/>
            <pc:sldMk cId="2272539419" sldId="323"/>
            <ac:spMk id="6" creationId="{625C4EC6-A33C-E0E1-8343-80B94193B3DC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41:26.593" v="1057" actId="1076"/>
          <ac:spMkLst>
            <pc:docMk/>
            <pc:sldMk cId="2272539419" sldId="323"/>
            <ac:spMk id="8" creationId="{30306C8A-BEAA-FCD9-23AB-953EFB44CB41}"/>
          </ac:spMkLst>
        </pc:spChg>
        <pc:spChg chg="add mod">
          <ac:chgData name="Julia  Hemmendy" userId="S::julia.hemmendy@scouterna.se::6f3d69aa-5cbe-478e-bf53-cad3ee6069d0" providerId="AD" clId="Web-{35FDA534-DB97-9620-0B2B-9D761D348E03}" dt="2026-03-30T17:41:48.905" v="1073" actId="688"/>
          <ac:spMkLst>
            <pc:docMk/>
            <pc:sldMk cId="2272539419" sldId="323"/>
            <ac:spMk id="10" creationId="{0323BC91-4203-61D5-F787-72B83AFF6D14}"/>
          </ac:spMkLst>
        </pc:spChg>
      </pc:sldChg>
      <pc:sldChg chg="modSp new del">
        <pc:chgData name="Julia  Hemmendy" userId="S::julia.hemmendy@scouterna.se::6f3d69aa-5cbe-478e-bf53-cad3ee6069d0" providerId="AD" clId="Web-{35FDA534-DB97-9620-0B2B-9D761D348E03}" dt="2026-03-30T17:37:42.906" v="993"/>
        <pc:sldMkLst>
          <pc:docMk/>
          <pc:sldMk cId="3619462132" sldId="323"/>
        </pc:sldMkLst>
        <pc:spChg chg="mod">
          <ac:chgData name="Julia  Hemmendy" userId="S::julia.hemmendy@scouterna.se::6f3d69aa-5cbe-478e-bf53-cad3ee6069d0" providerId="AD" clId="Web-{35FDA534-DB97-9620-0B2B-9D761D348E03}" dt="2026-03-30T17:37:14.641" v="985" actId="20577"/>
          <ac:spMkLst>
            <pc:docMk/>
            <pc:sldMk cId="3619462132" sldId="323"/>
            <ac:spMk id="4" creationId="{E7C9CC0F-773F-52C7-9120-BCDA95577EB6}"/>
          </ac:spMkLst>
        </pc:spChg>
      </pc:sldChg>
    </pc:docChg>
  </pc:docChgLst>
  <pc:docChgLst>
    <pc:chgData name="Julia  Hemmendy" userId="S::julia.hemmendy@scouterna.se::6f3d69aa-5cbe-478e-bf53-cad3ee6069d0" providerId="AD" clId="Web-{78C51D8C-2BCB-9D9C-DFCA-211CF2E8BAC2}"/>
    <pc:docChg chg="delSld modSection">
      <pc:chgData name="Julia  Hemmendy" userId="S::julia.hemmendy@scouterna.se::6f3d69aa-5cbe-478e-bf53-cad3ee6069d0" providerId="AD" clId="Web-{78C51D8C-2BCB-9D9C-DFCA-211CF2E8BAC2}" dt="2026-03-31T19:51:07.455" v="0"/>
      <pc:docMkLst>
        <pc:docMk/>
      </pc:docMkLst>
      <pc:sldChg chg="del">
        <pc:chgData name="Julia  Hemmendy" userId="S::julia.hemmendy@scouterna.se::6f3d69aa-5cbe-478e-bf53-cad3ee6069d0" providerId="AD" clId="Web-{78C51D8C-2BCB-9D9C-DFCA-211CF2E8BAC2}" dt="2026-03-31T19:51:07.455" v="0"/>
        <pc:sldMkLst>
          <pc:docMk/>
          <pc:sldMk cId="1487158957" sldId="296"/>
        </pc:sldMkLst>
      </pc:sldChg>
    </pc:docChg>
  </pc:docChgLst>
  <pc:docChgLst>
    <pc:chgData name="Pernilla Niemi" userId="S::pernilla.niemi@scouterna.se::d4a78701-b18b-4dec-b528-864d406cbc51" providerId="AD" clId="Web-{F58D6546-D485-7589-1F68-EA61874DE908}"/>
    <pc:docChg chg="addSld modSld modSection">
      <pc:chgData name="Pernilla Niemi" userId="S::pernilla.niemi@scouterna.se::d4a78701-b18b-4dec-b528-864d406cbc51" providerId="AD" clId="Web-{F58D6546-D485-7589-1F68-EA61874DE908}" dt="2026-03-30T19:11:36.774" v="553"/>
      <pc:docMkLst>
        <pc:docMk/>
      </pc:docMkLst>
      <pc:sldChg chg="modSp">
        <pc:chgData name="Pernilla Niemi" userId="S::pernilla.niemi@scouterna.se::d4a78701-b18b-4dec-b528-864d406cbc51" providerId="AD" clId="Web-{F58D6546-D485-7589-1F68-EA61874DE908}" dt="2026-03-30T18:42:12.815" v="182" actId="20577"/>
        <pc:sldMkLst>
          <pc:docMk/>
          <pc:sldMk cId="781784603" sldId="319"/>
        </pc:sldMkLst>
        <pc:spChg chg="mod">
          <ac:chgData name="Pernilla Niemi" userId="S::pernilla.niemi@scouterna.se::d4a78701-b18b-4dec-b528-864d406cbc51" providerId="AD" clId="Web-{F58D6546-D485-7589-1F68-EA61874DE908}" dt="2026-03-30T18:15:01.674" v="106" actId="20577"/>
          <ac:spMkLst>
            <pc:docMk/>
            <pc:sldMk cId="781784603" sldId="319"/>
            <ac:spMk id="3" creationId="{02D2BC6A-3702-83D0-A240-1F9AB46A96BD}"/>
          </ac:spMkLst>
        </pc:spChg>
        <pc:spChg chg="mod">
          <ac:chgData name="Pernilla Niemi" userId="S::pernilla.niemi@scouterna.se::d4a78701-b18b-4dec-b528-864d406cbc51" providerId="AD" clId="Web-{F58D6546-D485-7589-1F68-EA61874DE908}" dt="2026-03-30T18:42:12.815" v="182" actId="20577"/>
          <ac:spMkLst>
            <pc:docMk/>
            <pc:sldMk cId="781784603" sldId="319"/>
            <ac:spMk id="4" creationId="{E6D50494-0B7C-6397-DD33-C042AD6004A6}"/>
          </ac:spMkLst>
        </pc:spChg>
      </pc:sldChg>
      <pc:sldChg chg="modSp">
        <pc:chgData name="Pernilla Niemi" userId="S::pernilla.niemi@scouterna.se::d4a78701-b18b-4dec-b528-864d406cbc51" providerId="AD" clId="Web-{F58D6546-D485-7589-1F68-EA61874DE908}" dt="2026-03-30T19:03:54.041" v="420" actId="20577"/>
        <pc:sldMkLst>
          <pc:docMk/>
          <pc:sldMk cId="1786353659" sldId="320"/>
        </pc:sldMkLst>
        <pc:spChg chg="mod">
          <ac:chgData name="Pernilla Niemi" userId="S::pernilla.niemi@scouterna.se::d4a78701-b18b-4dec-b528-864d406cbc51" providerId="AD" clId="Web-{F58D6546-D485-7589-1F68-EA61874DE908}" dt="2026-03-30T19:03:54.041" v="420" actId="20577"/>
          <ac:spMkLst>
            <pc:docMk/>
            <pc:sldMk cId="1786353659" sldId="320"/>
            <ac:spMk id="3" creationId="{746A4EF7-9910-06E1-E1DE-919EC5690B52}"/>
          </ac:spMkLst>
        </pc:spChg>
      </pc:sldChg>
      <pc:sldChg chg="addSp delSp modSp new mod modClrScheme chgLayout">
        <pc:chgData name="Pernilla Niemi" userId="S::pernilla.niemi@scouterna.se::d4a78701-b18b-4dec-b528-864d406cbc51" providerId="AD" clId="Web-{F58D6546-D485-7589-1F68-EA61874DE908}" dt="2026-03-30T18:46:10.568" v="348" actId="20577"/>
        <pc:sldMkLst>
          <pc:docMk/>
          <pc:sldMk cId="3212370647" sldId="324"/>
        </pc:sldMkLst>
        <pc:spChg chg="mod ord">
          <ac:chgData name="Pernilla Niemi" userId="S::pernilla.niemi@scouterna.se::d4a78701-b18b-4dec-b528-864d406cbc51" providerId="AD" clId="Web-{F58D6546-D485-7589-1F68-EA61874DE908}" dt="2026-03-30T18:42:47.331" v="185"/>
          <ac:spMkLst>
            <pc:docMk/>
            <pc:sldMk cId="3212370647" sldId="324"/>
            <ac:spMk id="2" creationId="{733F6A9B-BC15-5E58-BA31-32A4D2380371}"/>
          </ac:spMkLst>
        </pc:spChg>
        <pc:spChg chg="del">
          <ac:chgData name="Pernilla Niemi" userId="S::pernilla.niemi@scouterna.se::d4a78701-b18b-4dec-b528-864d406cbc51" providerId="AD" clId="Web-{F58D6546-D485-7589-1F68-EA61874DE908}" dt="2026-03-30T18:42:37.862" v="184"/>
          <ac:spMkLst>
            <pc:docMk/>
            <pc:sldMk cId="3212370647" sldId="324"/>
            <ac:spMk id="3" creationId="{30515607-C5BC-AD17-79E1-B757DB8F3F97}"/>
          </ac:spMkLst>
        </pc:spChg>
        <pc:spChg chg="mod ord">
          <ac:chgData name="Pernilla Niemi" userId="S::pernilla.niemi@scouterna.se::d4a78701-b18b-4dec-b528-864d406cbc51" providerId="AD" clId="Web-{F58D6546-D485-7589-1F68-EA61874DE908}" dt="2026-03-30T18:46:10.568" v="348" actId="20577"/>
          <ac:spMkLst>
            <pc:docMk/>
            <pc:sldMk cId="3212370647" sldId="324"/>
            <ac:spMk id="4" creationId="{E58D3290-8C0E-A492-743A-753C799E69B0}"/>
          </ac:spMkLst>
        </pc:spChg>
        <pc:spChg chg="add mod ord">
          <ac:chgData name="Pernilla Niemi" userId="S::pernilla.niemi@scouterna.se::d4a78701-b18b-4dec-b528-864d406cbc51" providerId="AD" clId="Web-{F58D6546-D485-7589-1F68-EA61874DE908}" dt="2026-03-30T18:42:57.878" v="189" actId="20577"/>
          <ac:spMkLst>
            <pc:docMk/>
            <pc:sldMk cId="3212370647" sldId="324"/>
            <ac:spMk id="5" creationId="{2727A0D6-0743-438F-6F5A-84802AA29127}"/>
          </ac:spMkLst>
        </pc:spChg>
      </pc:sldChg>
      <pc:sldChg chg="modSp new">
        <pc:chgData name="Pernilla Niemi" userId="S::pernilla.niemi@scouterna.se::d4a78701-b18b-4dec-b528-864d406cbc51" providerId="AD" clId="Web-{F58D6546-D485-7589-1F68-EA61874DE908}" dt="2026-03-30T19:09:45.102" v="552" actId="20577"/>
        <pc:sldMkLst>
          <pc:docMk/>
          <pc:sldMk cId="2054350601" sldId="325"/>
        </pc:sldMkLst>
        <pc:spChg chg="mod">
          <ac:chgData name="Pernilla Niemi" userId="S::pernilla.niemi@scouterna.se::d4a78701-b18b-4dec-b528-864d406cbc51" providerId="AD" clId="Web-{F58D6546-D485-7589-1F68-EA61874DE908}" dt="2026-03-30T19:04:41.204" v="424" actId="20577"/>
          <ac:spMkLst>
            <pc:docMk/>
            <pc:sldMk cId="2054350601" sldId="325"/>
            <ac:spMk id="2" creationId="{82E398B9-E65E-D59C-DA55-ED1EFACE5D1C}"/>
          </ac:spMkLst>
        </pc:spChg>
        <pc:spChg chg="mod">
          <ac:chgData name="Pernilla Niemi" userId="S::pernilla.niemi@scouterna.se::d4a78701-b18b-4dec-b528-864d406cbc51" providerId="AD" clId="Web-{F58D6546-D485-7589-1F68-EA61874DE908}" dt="2026-03-30T19:09:45.102" v="552" actId="20577"/>
          <ac:spMkLst>
            <pc:docMk/>
            <pc:sldMk cId="2054350601" sldId="325"/>
            <ac:spMk id="3" creationId="{6D23CAF1-966E-D780-7D27-88F44E23408D}"/>
          </ac:spMkLst>
        </pc:spChg>
      </pc:sldChg>
      <pc:sldChg chg="new">
        <pc:chgData name="Pernilla Niemi" userId="S::pernilla.niemi@scouterna.se::d4a78701-b18b-4dec-b528-864d406cbc51" providerId="AD" clId="Web-{F58D6546-D485-7589-1F68-EA61874DE908}" dt="2026-03-30T19:11:36.774" v="553"/>
        <pc:sldMkLst>
          <pc:docMk/>
          <pc:sldMk cId="3666887781" sldId="326"/>
        </pc:sldMkLst>
      </pc:sldChg>
    </pc:docChg>
  </pc:docChgLst>
  <pc:docChgLst>
    <pc:chgData name="Julia  Hemmendy" userId="S::julia.hemmendy@scouterna.se::6f3d69aa-5cbe-478e-bf53-cad3ee6069d0" providerId="AD" clId="Web-{21DE8D15-7581-E5F0-B67C-F5EA5782FC2A}"/>
    <pc:docChg chg="modSld">
      <pc:chgData name="Julia  Hemmendy" userId="S::julia.hemmendy@scouterna.se::6f3d69aa-5cbe-478e-bf53-cad3ee6069d0" providerId="AD" clId="Web-{21DE8D15-7581-E5F0-B67C-F5EA5782FC2A}" dt="2026-03-31T17:58:07.963" v="67" actId="20577"/>
      <pc:docMkLst>
        <pc:docMk/>
      </pc:docMkLst>
      <pc:sldChg chg="addAnim modAnim">
        <pc:chgData name="Julia  Hemmendy" userId="S::julia.hemmendy@scouterna.se::6f3d69aa-5cbe-478e-bf53-cad3ee6069d0" providerId="AD" clId="Web-{21DE8D15-7581-E5F0-B67C-F5EA5782FC2A}" dt="2026-03-31T17:41:09.443" v="2"/>
        <pc:sldMkLst>
          <pc:docMk/>
          <pc:sldMk cId="3740168682" sldId="294"/>
        </pc:sldMkLst>
      </pc:sldChg>
      <pc:sldChg chg="modSp">
        <pc:chgData name="Julia  Hemmendy" userId="S::julia.hemmendy@scouterna.se::6f3d69aa-5cbe-478e-bf53-cad3ee6069d0" providerId="AD" clId="Web-{21DE8D15-7581-E5F0-B67C-F5EA5782FC2A}" dt="2026-03-31T17:46:53.221" v="52" actId="1076"/>
        <pc:sldMkLst>
          <pc:docMk/>
          <pc:sldMk cId="1487158957" sldId="296"/>
        </pc:sldMkLst>
        <pc:spChg chg="mod">
          <ac:chgData name="Julia  Hemmendy" userId="S::julia.hemmendy@scouterna.se::6f3d69aa-5cbe-478e-bf53-cad3ee6069d0" providerId="AD" clId="Web-{21DE8D15-7581-E5F0-B67C-F5EA5782FC2A}" dt="2026-03-31T17:46:53.221" v="52" actId="1076"/>
          <ac:spMkLst>
            <pc:docMk/>
            <pc:sldMk cId="1487158957" sldId="296"/>
            <ac:spMk id="16" creationId="{A48C50E6-E4CD-C09F-8FD8-EF91DAD32A63}"/>
          </ac:spMkLst>
        </pc:spChg>
      </pc:sldChg>
      <pc:sldChg chg="addAnim">
        <pc:chgData name="Julia  Hemmendy" userId="S::julia.hemmendy@scouterna.se::6f3d69aa-5cbe-478e-bf53-cad3ee6069d0" providerId="AD" clId="Web-{21DE8D15-7581-E5F0-B67C-F5EA5782FC2A}" dt="2026-03-31T17:42:48.177" v="22"/>
        <pc:sldMkLst>
          <pc:docMk/>
          <pc:sldMk cId="3401289003" sldId="298"/>
        </pc:sldMkLst>
      </pc:sldChg>
      <pc:sldChg chg="modSp addAnim">
        <pc:chgData name="Julia  Hemmendy" userId="S::julia.hemmendy@scouterna.se::6f3d69aa-5cbe-478e-bf53-cad3ee6069d0" providerId="AD" clId="Web-{21DE8D15-7581-E5F0-B67C-F5EA5782FC2A}" dt="2026-03-31T17:43:29.521" v="25"/>
        <pc:sldMkLst>
          <pc:docMk/>
          <pc:sldMk cId="4007738962" sldId="299"/>
        </pc:sldMkLst>
        <pc:spChg chg="mod">
          <ac:chgData name="Julia  Hemmendy" userId="S::julia.hemmendy@scouterna.se::6f3d69aa-5cbe-478e-bf53-cad3ee6069d0" providerId="AD" clId="Web-{21DE8D15-7581-E5F0-B67C-F5EA5782FC2A}" dt="2026-03-31T17:43:21.411" v="24" actId="14100"/>
          <ac:spMkLst>
            <pc:docMk/>
            <pc:sldMk cId="4007738962" sldId="299"/>
            <ac:spMk id="3" creationId="{4263420A-9032-88AD-FFAB-2DA70ACD5AAB}"/>
          </ac:spMkLst>
        </pc:spChg>
      </pc:sldChg>
      <pc:sldChg chg="addAnim">
        <pc:chgData name="Julia  Hemmendy" userId="S::julia.hemmendy@scouterna.se::6f3d69aa-5cbe-478e-bf53-cad3ee6069d0" providerId="AD" clId="Web-{21DE8D15-7581-E5F0-B67C-F5EA5782FC2A}" dt="2026-03-31T17:43:38.021" v="26"/>
        <pc:sldMkLst>
          <pc:docMk/>
          <pc:sldMk cId="873842101" sldId="301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3:44.427" v="27"/>
        <pc:sldMkLst>
          <pc:docMk/>
          <pc:sldMk cId="164788202" sldId="302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3:52.302" v="28"/>
        <pc:sldMkLst>
          <pc:docMk/>
          <pc:sldMk cId="2012407903" sldId="303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4:24.927" v="33"/>
        <pc:sldMkLst>
          <pc:docMk/>
          <pc:sldMk cId="2377546631" sldId="307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4:30.442" v="34"/>
        <pc:sldMkLst>
          <pc:docMk/>
          <pc:sldMk cId="1127379431" sldId="308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4:49.974" v="36"/>
        <pc:sldMkLst>
          <pc:docMk/>
          <pc:sldMk cId="1311691436" sldId="309"/>
        </pc:sldMkLst>
      </pc:sldChg>
      <pc:sldChg chg="addAnim delAnim modAnim">
        <pc:chgData name="Julia  Hemmendy" userId="S::julia.hemmendy@scouterna.se::6f3d69aa-5cbe-478e-bf53-cad3ee6069d0" providerId="AD" clId="Web-{21DE8D15-7581-E5F0-B67C-F5EA5782FC2A}" dt="2026-03-31T17:45:34.426" v="43"/>
        <pc:sldMkLst>
          <pc:docMk/>
          <pc:sldMk cId="3703411192" sldId="312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6:37.315" v="51"/>
        <pc:sldMkLst>
          <pc:docMk/>
          <pc:sldMk cId="1943138504" sldId="315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6:59.939" v="53"/>
        <pc:sldMkLst>
          <pc:docMk/>
          <pc:sldMk cId="3445426171" sldId="317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7:06.752" v="54"/>
        <pc:sldMkLst>
          <pc:docMk/>
          <pc:sldMk cId="1758737348" sldId="318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7:53.938" v="60"/>
        <pc:sldMkLst>
          <pc:docMk/>
          <pc:sldMk cId="1786353659" sldId="320"/>
        </pc:sldMkLst>
      </pc:sldChg>
      <pc:sldChg chg="addAnim delAnim modAnim">
        <pc:chgData name="Julia  Hemmendy" userId="S::julia.hemmendy@scouterna.se::6f3d69aa-5cbe-478e-bf53-cad3ee6069d0" providerId="AD" clId="Web-{21DE8D15-7581-E5F0-B67C-F5EA5782FC2A}" dt="2026-03-31T17:42:37.880" v="21"/>
        <pc:sldMkLst>
          <pc:docMk/>
          <pc:sldMk cId="3821793415" sldId="321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4:12.427" v="31"/>
        <pc:sldMkLst>
          <pc:docMk/>
          <pc:sldMk cId="2805532203" sldId="322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4:56.349" v="37"/>
        <pc:sldMkLst>
          <pc:docMk/>
          <pc:sldMk cId="2272539419" sldId="323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3:58.474" v="29"/>
        <pc:sldMkLst>
          <pc:docMk/>
          <pc:sldMk cId="2054350601" sldId="325"/>
        </pc:sldMkLst>
      </pc:sldChg>
      <pc:sldChg chg="addAnim delAnim modAnim">
        <pc:chgData name="Julia  Hemmendy" userId="S::julia.hemmendy@scouterna.se::6f3d69aa-5cbe-478e-bf53-cad3ee6069d0" providerId="AD" clId="Web-{21DE8D15-7581-E5F0-B67C-F5EA5782FC2A}" dt="2026-03-31T17:46:18.378" v="50"/>
        <pc:sldMkLst>
          <pc:docMk/>
          <pc:sldMk cId="2046554014" sldId="331"/>
        </pc:sldMkLst>
      </pc:sldChg>
      <pc:sldChg chg="modSp addAnim">
        <pc:chgData name="Julia  Hemmendy" userId="S::julia.hemmendy@scouterna.se::6f3d69aa-5cbe-478e-bf53-cad3ee6069d0" providerId="AD" clId="Web-{21DE8D15-7581-E5F0-B67C-F5EA5782FC2A}" dt="2026-03-31T17:58:07.963" v="67" actId="20577"/>
        <pc:sldMkLst>
          <pc:docMk/>
          <pc:sldMk cId="4207710963" sldId="332"/>
        </pc:sldMkLst>
        <pc:spChg chg="mod">
          <ac:chgData name="Julia  Hemmendy" userId="S::julia.hemmendy@scouterna.se::6f3d69aa-5cbe-478e-bf53-cad3ee6069d0" providerId="AD" clId="Web-{21DE8D15-7581-E5F0-B67C-F5EA5782FC2A}" dt="2026-03-31T17:58:07.963" v="67" actId="20577"/>
          <ac:spMkLst>
            <pc:docMk/>
            <pc:sldMk cId="4207710963" sldId="332"/>
            <ac:spMk id="3" creationId="{33976989-05FA-CCF4-BFB2-44839E910699}"/>
          </ac:spMkLst>
        </pc:spChg>
      </pc:sldChg>
      <pc:sldChg chg="addAnim modAnim">
        <pc:chgData name="Julia  Hemmendy" userId="S::julia.hemmendy@scouterna.se::6f3d69aa-5cbe-478e-bf53-cad3ee6069d0" providerId="AD" clId="Web-{21DE8D15-7581-E5F0-B67C-F5EA5782FC2A}" dt="2026-03-31T17:47:38.548" v="58"/>
        <pc:sldMkLst>
          <pc:docMk/>
          <pc:sldMk cId="209859531" sldId="333"/>
        </pc:sldMkLst>
      </pc:sldChg>
      <pc:sldChg chg="addAnim">
        <pc:chgData name="Julia  Hemmendy" userId="S::julia.hemmendy@scouterna.se::6f3d69aa-5cbe-478e-bf53-cad3ee6069d0" providerId="AD" clId="Web-{21DE8D15-7581-E5F0-B67C-F5EA5782FC2A}" dt="2026-03-31T17:47:48.157" v="59"/>
        <pc:sldMkLst>
          <pc:docMk/>
          <pc:sldMk cId="1813402207" sldId="334"/>
        </pc:sldMkLst>
      </pc:sldChg>
    </pc:docChg>
  </pc:docChgLst>
  <pc:docChgLst>
    <pc:chgData name="Pernilla Niemi" userId="S::pernilla.niemi@scouterna.se::d4a78701-b18b-4dec-b528-864d406cbc51" providerId="AD" clId="Web-{97FCBAEC-6B75-A461-C0A6-1FCBEA93C19A}"/>
    <pc:docChg chg="modSld">
      <pc:chgData name="Pernilla Niemi" userId="S::pernilla.niemi@scouterna.se::d4a78701-b18b-4dec-b528-864d406cbc51" providerId="AD" clId="Web-{97FCBAEC-6B75-A461-C0A6-1FCBEA93C19A}" dt="2026-03-31T17:50:56.813" v="1" actId="20577"/>
      <pc:docMkLst>
        <pc:docMk/>
      </pc:docMkLst>
      <pc:sldChg chg="modSp">
        <pc:chgData name="Pernilla Niemi" userId="S::pernilla.niemi@scouterna.se::d4a78701-b18b-4dec-b528-864d406cbc51" providerId="AD" clId="Web-{97FCBAEC-6B75-A461-C0A6-1FCBEA93C19A}" dt="2026-03-31T17:50:56.813" v="1" actId="20577"/>
        <pc:sldMkLst>
          <pc:docMk/>
          <pc:sldMk cId="3445426171" sldId="317"/>
        </pc:sldMkLst>
        <pc:spChg chg="mod">
          <ac:chgData name="Pernilla Niemi" userId="S::pernilla.niemi@scouterna.se::d4a78701-b18b-4dec-b528-864d406cbc51" providerId="AD" clId="Web-{97FCBAEC-6B75-A461-C0A6-1FCBEA93C19A}" dt="2026-03-31T17:50:56.813" v="1" actId="20577"/>
          <ac:spMkLst>
            <pc:docMk/>
            <pc:sldMk cId="3445426171" sldId="317"/>
            <ac:spMk id="3" creationId="{355B4B45-060A-57F8-CB0D-95F83B055B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3C352-072D-FB42-B704-041393FFB164}" type="datetimeFigureOut">
              <a:rPr lang="sv-SE" smtClean="0"/>
              <a:t>2026-03-31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5DE2F-AB71-ED40-8966-12256AA720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29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DE2F-AB71-ED40-8966-12256AA7202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75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s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D4FA4B24-4CC7-A54C-0168-B878E5825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5815" r="7544" b="18905"/>
          <a:stretch/>
        </p:blipFill>
        <p:spPr>
          <a:xfrm>
            <a:off x="4955202" y="5493643"/>
            <a:ext cx="2281596" cy="12394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7A215-9194-D3CE-D7DF-CACFB9BAA87A}"/>
              </a:ext>
            </a:extLst>
          </p:cNvPr>
          <p:cNvSpPr/>
          <p:nvPr userDrawn="1"/>
        </p:nvSpPr>
        <p:spPr>
          <a:xfrm>
            <a:off x="10898659" y="5053914"/>
            <a:ext cx="1293341" cy="18040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Picture 6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C8048477-EF68-830A-E02F-B227B9114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8342" r="7544" b="53252"/>
          <a:stretch/>
        </p:blipFill>
        <p:spPr>
          <a:xfrm>
            <a:off x="6793546" y="5684792"/>
            <a:ext cx="4962937" cy="1173208"/>
          </a:xfrm>
          <a:prstGeom prst="rect">
            <a:avLst/>
          </a:prstGeom>
        </p:spPr>
      </p:pic>
      <p:pic>
        <p:nvPicPr>
          <p:cNvPr id="10" name="Bildobjekt 2" descr="En bild som visar skiss, tecknad serie, rita, svart&#10;&#10;AI-genererat innehåll kan vara felaktigt.">
            <a:extLst>
              <a:ext uri="{FF2B5EF4-FFF2-40B4-BE49-F238E27FC236}">
                <a16:creationId xmlns:a16="http://schemas.microsoft.com/office/drawing/2014/main" id="{74F54A05-2F14-1465-5828-01996A2E16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1" t="719" r="28783" b="23561"/>
          <a:stretch/>
        </p:blipFill>
        <p:spPr>
          <a:xfrm>
            <a:off x="11165008" y="5684792"/>
            <a:ext cx="871032" cy="1173208"/>
          </a:xfrm>
          <a:prstGeom prst="rect">
            <a:avLst/>
          </a:prstGeom>
        </p:spPr>
      </p:pic>
      <p:pic>
        <p:nvPicPr>
          <p:cNvPr id="12" name="Picture 11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40D779BA-A62F-D77F-5B05-EAB91E24E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8342" r="7544" b="53252"/>
          <a:stretch/>
        </p:blipFill>
        <p:spPr>
          <a:xfrm>
            <a:off x="-390519" y="5684792"/>
            <a:ext cx="4962937" cy="1173208"/>
          </a:xfrm>
          <a:prstGeom prst="rect">
            <a:avLst/>
          </a:prstGeom>
        </p:spPr>
      </p:pic>
      <p:pic>
        <p:nvPicPr>
          <p:cNvPr id="13" name="Bildobjekt 2" descr="En bild som visar skiss, tecknad serie, rita, svart&#10;&#10;AI-genererat innehåll kan vara felaktigt.">
            <a:extLst>
              <a:ext uri="{FF2B5EF4-FFF2-40B4-BE49-F238E27FC236}">
                <a16:creationId xmlns:a16="http://schemas.microsoft.com/office/drawing/2014/main" id="{170C2FC8-8A3B-44EB-B505-C164A946C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1" t="719" r="28783" b="23561"/>
          <a:stretch/>
        </p:blipFill>
        <p:spPr>
          <a:xfrm>
            <a:off x="4006732" y="5735637"/>
            <a:ext cx="871032" cy="1122363"/>
          </a:xfrm>
          <a:prstGeom prst="rect">
            <a:avLst/>
          </a:prstGeom>
        </p:spPr>
      </p:pic>
      <p:pic>
        <p:nvPicPr>
          <p:cNvPr id="6" name="Picture 5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0F6A5E0A-3320-FDC6-7193-B5DC5239D0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8159" y="291803"/>
            <a:ext cx="2031681" cy="7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2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2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bbelt 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 4">
            <a:extLst>
              <a:ext uri="{FF2B5EF4-FFF2-40B4-BE49-F238E27FC236}">
                <a16:creationId xmlns:a16="http://schemas.microsoft.com/office/drawing/2014/main" id="{187C33C2-4C40-CB2E-AA36-A1400DC75CD5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2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Alternativ Röd/r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0F983D-8568-9E37-DA44-1CD11471571E}"/>
              </a:ext>
            </a:extLst>
          </p:cNvPr>
          <p:cNvGrpSpPr/>
          <p:nvPr userDrawn="1"/>
        </p:nvGrpSpPr>
        <p:grpSpPr>
          <a:xfrm>
            <a:off x="4896009" y="-9533"/>
            <a:ext cx="7295991" cy="6867533"/>
            <a:chOff x="4885678" y="-1488852"/>
            <a:chExt cx="7295991" cy="6867532"/>
          </a:xfrm>
        </p:grpSpPr>
        <p:sp>
          <p:nvSpPr>
            <p:cNvPr id="11" name="Document 10">
              <a:extLst>
                <a:ext uri="{FF2B5EF4-FFF2-40B4-BE49-F238E27FC236}">
                  <a16:creationId xmlns:a16="http://schemas.microsoft.com/office/drawing/2014/main" id="{E7F12BF1-9E97-D79C-E786-49DA77D78B8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04323-DB1E-1EE9-55B2-8E3620F1C29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BD479A1-8533-65BC-56CD-45810D9A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03085"/>
            <a:ext cx="3932237" cy="841829"/>
          </a:xfrm>
        </p:spPr>
        <p:txBody>
          <a:bodyPr anchor="b"/>
          <a:lstStyle>
            <a:lvl1pPr>
              <a:defRPr sz="3200"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40096A-C249-66BB-F3A5-9CB85307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BB422-B22E-0446-D393-0271752C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accent3"/>
                </a:solidFill>
              </a:defRPr>
            </a:lvl1pPr>
            <a:lvl2pPr>
              <a:defRPr sz="2800" baseline="0">
                <a:solidFill>
                  <a:schemeClr val="accent3"/>
                </a:solidFill>
              </a:defRPr>
            </a:lvl2pPr>
            <a:lvl3pPr>
              <a:defRPr sz="2400" baseline="0">
                <a:solidFill>
                  <a:schemeClr val="accent3"/>
                </a:solidFill>
              </a:defRPr>
            </a:lvl3pPr>
            <a:lvl4pPr>
              <a:defRPr sz="2000" baseline="0">
                <a:solidFill>
                  <a:schemeClr val="accent3"/>
                </a:solidFill>
              </a:defRPr>
            </a:lvl4pPr>
            <a:lvl5pPr>
              <a:defRPr sz="2000" baseline="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FAF0DC8A-C772-3CC5-BA29-6C08EEFEEF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9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med bild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25774"/>
            <a:ext cx="5120148" cy="1196771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4288"/>
            <a:ext cx="5120148" cy="3612674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A3A44F-0CA0-FE40-8F7A-C97B077341EB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2">
            <a:extLst>
              <a:ext uri="{FF2B5EF4-FFF2-40B4-BE49-F238E27FC236}">
                <a16:creationId xmlns:a16="http://schemas.microsoft.com/office/drawing/2014/main" id="{66C66786-531A-4297-FC78-9A5B8A418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18" name="Platshållare för bildnummer 6">
            <a:extLst>
              <a:ext uri="{FF2B5EF4-FFF2-40B4-BE49-F238E27FC236}">
                <a16:creationId xmlns:a16="http://schemas.microsoft.com/office/drawing/2014/main" id="{A092EA92-2D9C-05E7-DA68-BA84184029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95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569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ta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9B77FE-1D0A-24F9-0AB3-21F78871D7F3}"/>
              </a:ext>
            </a:extLst>
          </p:cNvPr>
          <p:cNvGrpSpPr/>
          <p:nvPr userDrawn="1"/>
        </p:nvGrpSpPr>
        <p:grpSpPr>
          <a:xfrm>
            <a:off x="7870825" y="1"/>
            <a:ext cx="4321176" cy="6857999"/>
            <a:chOff x="4885678" y="-1488852"/>
            <a:chExt cx="7295991" cy="6867532"/>
          </a:xfrm>
          <a:solidFill>
            <a:schemeClr val="accent3"/>
          </a:solidFill>
        </p:grpSpPr>
        <p:sp>
          <p:nvSpPr>
            <p:cNvPr id="7" name="Document 6">
              <a:extLst>
                <a:ext uri="{FF2B5EF4-FFF2-40B4-BE49-F238E27FC236}">
                  <a16:creationId xmlns:a16="http://schemas.microsoft.com/office/drawing/2014/main" id="{5BBA2E6C-142D-50F7-AE2C-C19497EA5D4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01B94C-67CA-70F4-9BA1-B11403AE4E0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1B81E8-6017-8BE0-F425-17FF9D24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78226"/>
            <a:ext cx="7246937" cy="731502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247042-5471-D62A-2C83-4125D85E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246313"/>
            <a:ext cx="7246937" cy="3990975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5FFA1E-3286-59F6-7BBD-949E38030D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48690" y="2252662"/>
            <a:ext cx="3906837" cy="23526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2pPr>
            <a:lvl3pPr marL="914400" indent="0">
              <a:buNone/>
              <a:defRPr sz="18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3pPr>
            <a:lvl4pPr marL="1371600" indent="0">
              <a:buNone/>
              <a:defRPr sz="16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4pPr>
            <a:lvl5pPr marL="1828800" indent="0">
              <a:buNone/>
              <a:defRPr sz="1600" b="1" i="0" baseline="0">
                <a:solidFill>
                  <a:schemeClr val="accent4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pic>
        <p:nvPicPr>
          <p:cNvPr id="2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6CE82B60-0DDD-1B3B-4A8E-5310C597B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A4C57-714E-991F-6A39-D4A8EBD3E1AD}"/>
              </a:ext>
            </a:extLst>
          </p:cNvPr>
          <p:cNvGrpSpPr/>
          <p:nvPr userDrawn="1"/>
        </p:nvGrpSpPr>
        <p:grpSpPr>
          <a:xfrm>
            <a:off x="5656881" y="0"/>
            <a:ext cx="6535119" cy="6858000"/>
            <a:chOff x="4896010" y="-2041159"/>
            <a:chExt cx="7295990" cy="6867532"/>
          </a:xfrm>
          <a:solidFill>
            <a:schemeClr val="accent3"/>
          </a:solidFill>
        </p:grpSpPr>
        <p:sp>
          <p:nvSpPr>
            <p:cNvPr id="16" name="Document 15">
              <a:extLst>
                <a:ext uri="{FF2B5EF4-FFF2-40B4-BE49-F238E27FC236}">
                  <a16:creationId xmlns:a16="http://schemas.microsoft.com/office/drawing/2014/main" id="{74DE28AC-79F4-6C41-F778-FB4D7B846659}"/>
                </a:ext>
              </a:extLst>
            </p:cNvPr>
            <p:cNvSpPr/>
            <p:nvPr userDrawn="1"/>
          </p:nvSpPr>
          <p:spPr>
            <a:xfrm rot="5400000">
              <a:off x="2361873" y="492978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456BC-4218-150E-1573-35FEB59E2A77}"/>
                </a:ext>
              </a:extLst>
            </p:cNvPr>
            <p:cNvSpPr/>
            <p:nvPr userDrawn="1"/>
          </p:nvSpPr>
          <p:spPr>
            <a:xfrm>
              <a:off x="6695268" y="-2031627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  <a:lvl2pPr>
              <a:defRPr baseline="0">
                <a:solidFill>
                  <a:schemeClr val="accent4"/>
                </a:solidFill>
              </a:defRPr>
            </a:lvl2pPr>
            <a:lvl3pPr>
              <a:defRPr baseline="0">
                <a:solidFill>
                  <a:schemeClr val="accent4"/>
                </a:solidFill>
              </a:defRPr>
            </a:lvl3pPr>
            <a:lvl4pPr>
              <a:defRPr baseline="0">
                <a:solidFill>
                  <a:schemeClr val="accent4"/>
                </a:solidFill>
              </a:defRPr>
            </a:lvl4pPr>
            <a:lvl5pPr>
              <a:defRPr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F211152-B012-C59A-0002-C5F8513159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endParaRPr lang="sv-SE"/>
          </a:p>
        </p:txBody>
      </p:sp>
      <p:pic>
        <p:nvPicPr>
          <p:cNvPr id="3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6C3792F4-CAB7-C785-C734-F4D62209B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1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 Röd/ros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72235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3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28047"/>
            <a:ext cx="5157787" cy="3561616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72235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accent3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28047"/>
            <a:ext cx="5183188" cy="3561616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  <a:lvl2pPr>
              <a:defRPr baseline="0">
                <a:solidFill>
                  <a:schemeClr val="accent3"/>
                </a:solidFill>
              </a:defRPr>
            </a:lvl2pPr>
            <a:lvl3pPr>
              <a:defRPr baseline="0">
                <a:solidFill>
                  <a:schemeClr val="accent3"/>
                </a:solidFill>
              </a:defRPr>
            </a:lvl3pPr>
            <a:lvl4pPr>
              <a:defRPr baseline="0">
                <a:solidFill>
                  <a:schemeClr val="accent3"/>
                </a:solidFill>
              </a:defRPr>
            </a:lvl4pPr>
            <a:lvl5pPr>
              <a:defRPr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Document 15">
            <a:extLst>
              <a:ext uri="{FF2B5EF4-FFF2-40B4-BE49-F238E27FC236}">
                <a16:creationId xmlns:a16="http://schemas.microsoft.com/office/drawing/2014/main" id="{E07AF5E8-2DBF-BC9B-9BC0-440E69AAB4EE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B94378-85AE-617A-1EDF-560EF088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9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 Gu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50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46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bbelt 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 4">
            <a:extLst>
              <a:ext uri="{FF2B5EF4-FFF2-40B4-BE49-F238E27FC236}">
                <a16:creationId xmlns:a16="http://schemas.microsoft.com/office/drawing/2014/main" id="{187C33C2-4C40-CB2E-AA36-A1400DC75CD5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830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Alternativ Gu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E7F12BF1-9E97-D79C-E786-49DA77D78B8E}"/>
              </a:ext>
            </a:extLst>
          </p:cNvPr>
          <p:cNvSpPr/>
          <p:nvPr userDrawn="1"/>
        </p:nvSpPr>
        <p:spPr>
          <a:xfrm rot="5400000">
            <a:off x="2361872" y="2524605"/>
            <a:ext cx="6867534" cy="1799258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104323-DB1E-1EE9-55B2-8E3620F1C29C}"/>
              </a:ext>
            </a:extLst>
          </p:cNvPr>
          <p:cNvSpPr/>
          <p:nvPr userDrawn="1"/>
        </p:nvSpPr>
        <p:spPr>
          <a:xfrm>
            <a:off x="6695268" y="-9533"/>
            <a:ext cx="5496732" cy="68675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D479A1-8533-65BC-56CD-45810D9A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03085"/>
            <a:ext cx="3932237" cy="841829"/>
          </a:xfrm>
        </p:spPr>
        <p:txBody>
          <a:bodyPr anchor="b"/>
          <a:lstStyle>
            <a:lvl1pPr>
              <a:defRPr sz="3200" baseline="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40096A-C249-66BB-F3A5-9CB85307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BB422-B22E-0446-D393-0271752C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bg2"/>
                </a:solidFill>
              </a:defRPr>
            </a:lvl1pPr>
            <a:lvl2pPr>
              <a:defRPr sz="2800" baseline="0">
                <a:solidFill>
                  <a:schemeClr val="bg2"/>
                </a:solidFill>
              </a:defRPr>
            </a:lvl2pPr>
            <a:lvl3pPr>
              <a:defRPr sz="2400" baseline="0">
                <a:solidFill>
                  <a:schemeClr val="bg2"/>
                </a:solidFill>
              </a:defRPr>
            </a:lvl3pPr>
            <a:lvl4pPr>
              <a:defRPr sz="2000" baseline="0">
                <a:solidFill>
                  <a:schemeClr val="bg2"/>
                </a:solidFill>
              </a:defRPr>
            </a:lvl4pPr>
            <a:lvl5pPr>
              <a:defRPr sz="2000" baseline="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79705007-2DF1-D236-FEEC-E6587C0C1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10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med bild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25774"/>
            <a:ext cx="5120148" cy="1196771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4288"/>
            <a:ext cx="5120148" cy="3612674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A3A44F-0CA0-FE40-8F7A-C97B077341EB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2">
            <a:extLst>
              <a:ext uri="{FF2B5EF4-FFF2-40B4-BE49-F238E27FC236}">
                <a16:creationId xmlns:a16="http://schemas.microsoft.com/office/drawing/2014/main" id="{66C66786-531A-4297-FC78-9A5B8A418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18" name="Platshållare för bildnummer 6">
            <a:extLst>
              <a:ext uri="{FF2B5EF4-FFF2-40B4-BE49-F238E27FC236}">
                <a16:creationId xmlns:a16="http://schemas.microsoft.com/office/drawing/2014/main" id="{A092EA92-2D9C-05E7-DA68-BA84184029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95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550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ta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9B77FE-1D0A-24F9-0AB3-21F78871D7F3}"/>
              </a:ext>
            </a:extLst>
          </p:cNvPr>
          <p:cNvGrpSpPr/>
          <p:nvPr userDrawn="1"/>
        </p:nvGrpSpPr>
        <p:grpSpPr>
          <a:xfrm>
            <a:off x="7870825" y="1"/>
            <a:ext cx="4321176" cy="6857999"/>
            <a:chOff x="4885678" y="-1488852"/>
            <a:chExt cx="7295991" cy="6867532"/>
          </a:xfrm>
          <a:solidFill>
            <a:schemeClr val="accent5"/>
          </a:solidFill>
        </p:grpSpPr>
        <p:sp>
          <p:nvSpPr>
            <p:cNvPr id="7" name="Document 6">
              <a:extLst>
                <a:ext uri="{FF2B5EF4-FFF2-40B4-BE49-F238E27FC236}">
                  <a16:creationId xmlns:a16="http://schemas.microsoft.com/office/drawing/2014/main" id="{5BBA2E6C-142D-50F7-AE2C-C19497EA5D4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01B94C-67CA-70F4-9BA1-B11403AE4E0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1B81E8-6017-8BE0-F425-17FF9D24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78226"/>
            <a:ext cx="7246937" cy="73150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247042-5471-D62A-2C83-4125D85E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246313"/>
            <a:ext cx="7246937" cy="39909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4B5B35-CCF7-EDF2-E17C-4FF931D5E2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48690" y="2252662"/>
            <a:ext cx="3906837" cy="23526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914400" indent="0">
              <a:buNone/>
              <a:defRPr sz="18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371600" indent="0">
              <a:buNone/>
              <a:defRPr sz="16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1828800" indent="0">
              <a:buNone/>
              <a:defRPr sz="1600" b="1" i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pic>
        <p:nvPicPr>
          <p:cNvPr id="2" name="Picture 1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A2AA012E-FB0C-5603-3EBA-240305E64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93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A4C57-714E-991F-6A39-D4A8EBD3E1AD}"/>
              </a:ext>
            </a:extLst>
          </p:cNvPr>
          <p:cNvGrpSpPr/>
          <p:nvPr userDrawn="1"/>
        </p:nvGrpSpPr>
        <p:grpSpPr>
          <a:xfrm>
            <a:off x="5656881" y="0"/>
            <a:ext cx="6535119" cy="6858000"/>
            <a:chOff x="4896010" y="-2041159"/>
            <a:chExt cx="7295990" cy="6867532"/>
          </a:xfrm>
          <a:solidFill>
            <a:schemeClr val="accent5"/>
          </a:solidFill>
        </p:grpSpPr>
        <p:sp>
          <p:nvSpPr>
            <p:cNvPr id="16" name="Document 15">
              <a:extLst>
                <a:ext uri="{FF2B5EF4-FFF2-40B4-BE49-F238E27FC236}">
                  <a16:creationId xmlns:a16="http://schemas.microsoft.com/office/drawing/2014/main" id="{74DE28AC-79F4-6C41-F778-FB4D7B846659}"/>
                </a:ext>
              </a:extLst>
            </p:cNvPr>
            <p:cNvSpPr/>
            <p:nvPr userDrawn="1"/>
          </p:nvSpPr>
          <p:spPr>
            <a:xfrm rot="5400000">
              <a:off x="2361873" y="492978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456BC-4218-150E-1573-35FEB59E2A77}"/>
                </a:ext>
              </a:extLst>
            </p:cNvPr>
            <p:cNvSpPr/>
            <p:nvPr userDrawn="1"/>
          </p:nvSpPr>
          <p:spPr>
            <a:xfrm>
              <a:off x="6695268" y="-2031627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F211152-B012-C59A-0002-C5F8513159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/>
          <a:p>
            <a:endParaRPr lang="sv-SE"/>
          </a:p>
        </p:txBody>
      </p:sp>
      <p:pic>
        <p:nvPicPr>
          <p:cNvPr id="5" name="Picture 4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40CE268E-FC6C-E82F-1896-A30F9BC71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2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125E02-1F01-C828-3EBD-330162C7061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40528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772259"/>
            <a:ext cx="5157787" cy="34174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40528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72259"/>
            <a:ext cx="5183188" cy="34174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8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pic>
        <p:nvPicPr>
          <p:cNvPr id="2" name="Picture 1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1BF685B6-EEB5-69E1-BF1E-D927CA1B6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1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573B80C-2944-B79F-096D-C2443111A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5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7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bbelt 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cument 4">
            <a:extLst>
              <a:ext uri="{FF2B5EF4-FFF2-40B4-BE49-F238E27FC236}">
                <a16:creationId xmlns:a16="http://schemas.microsoft.com/office/drawing/2014/main" id="{187C33C2-4C40-CB2E-AA36-A1400DC75CD5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204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53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Alternativ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cument 10">
            <a:extLst>
              <a:ext uri="{FF2B5EF4-FFF2-40B4-BE49-F238E27FC236}">
                <a16:creationId xmlns:a16="http://schemas.microsoft.com/office/drawing/2014/main" id="{E7F12BF1-9E97-D79C-E786-49DA77D78B8E}"/>
              </a:ext>
            </a:extLst>
          </p:cNvPr>
          <p:cNvSpPr/>
          <p:nvPr userDrawn="1"/>
        </p:nvSpPr>
        <p:spPr>
          <a:xfrm rot="5400000">
            <a:off x="2361872" y="2524605"/>
            <a:ext cx="6867533" cy="1799258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104323-DB1E-1EE9-55B2-8E3620F1C29C}"/>
              </a:ext>
            </a:extLst>
          </p:cNvPr>
          <p:cNvSpPr/>
          <p:nvPr userDrawn="1"/>
        </p:nvSpPr>
        <p:spPr>
          <a:xfrm>
            <a:off x="6695268" y="-9533"/>
            <a:ext cx="5496732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D479A1-8533-65BC-56CD-45810D9A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103085"/>
            <a:ext cx="3932237" cy="841829"/>
          </a:xfrm>
        </p:spPr>
        <p:txBody>
          <a:bodyPr anchor="b"/>
          <a:lstStyle>
            <a:lvl1pPr>
              <a:defRPr sz="320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40096A-C249-66BB-F3A5-9CB85307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BB422-B22E-0446-D393-0271752C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</a:defRPr>
            </a:lvl1pPr>
            <a:lvl2pPr>
              <a:defRPr sz="2800" baseline="0">
                <a:solidFill>
                  <a:schemeClr val="bg1"/>
                </a:solidFill>
              </a:defRPr>
            </a:lvl2pPr>
            <a:lvl3pPr>
              <a:defRPr sz="2400" baseline="0">
                <a:solidFill>
                  <a:schemeClr val="bg1"/>
                </a:solidFill>
              </a:defRPr>
            </a:lvl3pPr>
            <a:lvl4pPr>
              <a:defRPr sz="2000" baseline="0">
                <a:solidFill>
                  <a:schemeClr val="bg1"/>
                </a:solidFill>
              </a:defRPr>
            </a:lvl4pPr>
            <a:lvl5pPr>
              <a:defRPr sz="2000" baseline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25955715-C018-019F-B761-E4905A951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51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 med bild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25774"/>
            <a:ext cx="5120148" cy="119677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4288"/>
            <a:ext cx="5120148" cy="3612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A3A44F-0CA0-FE40-8F7A-C97B077341EB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2">
            <a:extLst>
              <a:ext uri="{FF2B5EF4-FFF2-40B4-BE49-F238E27FC236}">
                <a16:creationId xmlns:a16="http://schemas.microsoft.com/office/drawing/2014/main" id="{66C66786-531A-4297-FC78-9A5B8A418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18" name="Platshållare för bildnummer 6">
            <a:extLst>
              <a:ext uri="{FF2B5EF4-FFF2-40B4-BE49-F238E27FC236}">
                <a16:creationId xmlns:a16="http://schemas.microsoft.com/office/drawing/2014/main" id="{A092EA92-2D9C-05E7-DA68-BA84184029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95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1284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15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ta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19B77FE-1D0A-24F9-0AB3-21F78871D7F3}"/>
              </a:ext>
            </a:extLst>
          </p:cNvPr>
          <p:cNvGrpSpPr/>
          <p:nvPr userDrawn="1"/>
        </p:nvGrpSpPr>
        <p:grpSpPr>
          <a:xfrm>
            <a:off x="7870825" y="1"/>
            <a:ext cx="4321175" cy="6857999"/>
            <a:chOff x="4885678" y="-1488852"/>
            <a:chExt cx="7295991" cy="6867532"/>
          </a:xfrm>
          <a:solidFill>
            <a:schemeClr val="tx1"/>
          </a:solidFill>
        </p:grpSpPr>
        <p:sp>
          <p:nvSpPr>
            <p:cNvPr id="7" name="Document 6">
              <a:extLst>
                <a:ext uri="{FF2B5EF4-FFF2-40B4-BE49-F238E27FC236}">
                  <a16:creationId xmlns:a16="http://schemas.microsoft.com/office/drawing/2014/main" id="{5BBA2E6C-142D-50F7-AE2C-C19497EA5D4E}"/>
                </a:ext>
              </a:extLst>
            </p:cNvPr>
            <p:cNvSpPr/>
            <p:nvPr userDrawn="1"/>
          </p:nvSpPr>
          <p:spPr>
            <a:xfrm rot="5400000">
              <a:off x="2351541" y="1045285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01B94C-67CA-70F4-9BA1-B11403AE4E0C}"/>
                </a:ext>
              </a:extLst>
            </p:cNvPr>
            <p:cNvSpPr/>
            <p:nvPr userDrawn="1"/>
          </p:nvSpPr>
          <p:spPr>
            <a:xfrm>
              <a:off x="6684937" y="-1488852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1B81E8-6017-8BE0-F425-17FF9D24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78226"/>
            <a:ext cx="7246937" cy="73150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247042-5471-D62A-2C83-4125D85E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246313"/>
            <a:ext cx="7246937" cy="39909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Picture 4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8013AC01-BB71-B5C2-D06F-A2E7DFF0F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62" y="4956636"/>
            <a:ext cx="1540476" cy="2195831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6834C6B8-5E7C-DF24-A8D9-EE7EF7BC81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048690" y="2252662"/>
            <a:ext cx="3906837" cy="23526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2pPr>
            <a:lvl3pPr marL="914400" indent="0">
              <a:buNone/>
              <a:defRPr sz="18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3pPr>
            <a:lvl4pPr marL="1371600" indent="0">
              <a:buNone/>
              <a:defRPr sz="16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4pPr>
            <a:lvl5pPr marL="1828800" indent="0">
              <a:buNone/>
              <a:defRPr sz="1600" b="1" i="0" baseline="0">
                <a:solidFill>
                  <a:schemeClr val="accent2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pic>
        <p:nvPicPr>
          <p:cNvPr id="11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027B52AA-50F8-B026-A6A7-7EFD5D6C25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15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A4C57-714E-991F-6A39-D4A8EBD3E1AD}"/>
              </a:ext>
            </a:extLst>
          </p:cNvPr>
          <p:cNvGrpSpPr/>
          <p:nvPr userDrawn="1"/>
        </p:nvGrpSpPr>
        <p:grpSpPr>
          <a:xfrm>
            <a:off x="5656881" y="0"/>
            <a:ext cx="6535119" cy="6858000"/>
            <a:chOff x="4896010" y="-2041159"/>
            <a:chExt cx="7295990" cy="6867532"/>
          </a:xfrm>
          <a:solidFill>
            <a:schemeClr val="tx2"/>
          </a:solidFill>
        </p:grpSpPr>
        <p:sp>
          <p:nvSpPr>
            <p:cNvPr id="16" name="Document 15">
              <a:extLst>
                <a:ext uri="{FF2B5EF4-FFF2-40B4-BE49-F238E27FC236}">
                  <a16:creationId xmlns:a16="http://schemas.microsoft.com/office/drawing/2014/main" id="{74DE28AC-79F4-6C41-F778-FB4D7B846659}"/>
                </a:ext>
              </a:extLst>
            </p:cNvPr>
            <p:cNvSpPr/>
            <p:nvPr userDrawn="1"/>
          </p:nvSpPr>
          <p:spPr>
            <a:xfrm rot="5400000">
              <a:off x="2361873" y="492978"/>
              <a:ext cx="6867532" cy="1799258"/>
            </a:xfrm>
            <a:prstGeom prst="flowChartDocumen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C456BC-4218-150E-1573-35FEB59E2A77}"/>
                </a:ext>
              </a:extLst>
            </p:cNvPr>
            <p:cNvSpPr/>
            <p:nvPr userDrawn="1"/>
          </p:nvSpPr>
          <p:spPr>
            <a:xfrm>
              <a:off x="6695268" y="-2031627"/>
              <a:ext cx="549673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  <a:lvl2pPr>
              <a:defRPr baseline="0">
                <a:solidFill>
                  <a:schemeClr val="accent2"/>
                </a:solidFill>
              </a:defRPr>
            </a:lvl2pPr>
            <a:lvl3pPr>
              <a:defRPr baseline="0">
                <a:solidFill>
                  <a:schemeClr val="accent2"/>
                </a:solidFill>
              </a:defRPr>
            </a:lvl3pPr>
            <a:lvl4pPr>
              <a:defRPr baseline="0">
                <a:solidFill>
                  <a:schemeClr val="accent2"/>
                </a:solidFill>
              </a:defRPr>
            </a:lvl4pPr>
            <a:lvl5pPr>
              <a:defRPr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0FDD4-0968-8F0B-7FE8-D3128A3DD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F211152-B012-C59A-0002-C5F8513159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/>
          <a:p>
            <a:endParaRPr lang="sv-SE"/>
          </a:p>
        </p:txBody>
      </p:sp>
      <p:pic>
        <p:nvPicPr>
          <p:cNvPr id="5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E09A678C-42BD-C925-3AB7-04FB0B65F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44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72235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28047"/>
            <a:ext cx="5157787" cy="356161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72235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28047"/>
            <a:ext cx="5183188" cy="356161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Document 15">
            <a:extLst>
              <a:ext uri="{FF2B5EF4-FFF2-40B4-BE49-F238E27FC236}">
                <a16:creationId xmlns:a16="http://schemas.microsoft.com/office/drawing/2014/main" id="{E07AF5E8-2DBF-BC9B-9BC0-440E69AAB4EE}"/>
              </a:ext>
            </a:extLst>
          </p:cNvPr>
          <p:cNvSpPr/>
          <p:nvPr userDrawn="1"/>
        </p:nvSpPr>
        <p:spPr>
          <a:xfrm>
            <a:off x="0" y="0"/>
            <a:ext cx="12192000" cy="1972235"/>
          </a:xfrm>
          <a:prstGeom prst="flowChartDocumen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BB94378-85AE-617A-1EDF-560EF088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773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savsl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BFADBE60-094D-2244-9EE5-DA8B976D7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05" t="15815" r="7544" b="18905"/>
          <a:stretch/>
        </p:blipFill>
        <p:spPr>
          <a:xfrm>
            <a:off x="3441128" y="1986756"/>
            <a:ext cx="5309744" cy="2884488"/>
          </a:xfrm>
          <a:prstGeom prst="rect">
            <a:avLst/>
          </a:prstGeom>
        </p:spPr>
      </p:pic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B8E2497B-EC48-BEE3-35A6-7A649E6105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159" y="5778203"/>
            <a:ext cx="2031681" cy="7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t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3279F4-362A-E390-E71F-CF9E4897BC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983"/>
            <a:ext cx="10515600" cy="1203318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91F5F3-4098-0729-5A9C-5AABE09F1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22545"/>
            <a:ext cx="5181600" cy="36544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35BCBD6-C441-6A9F-7ECF-3E01AEAFA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22545"/>
            <a:ext cx="5181600" cy="36544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6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Alternativ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F318-24B7-F690-131C-BA80AD108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932237" cy="9574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BBEB2-45AA-55C4-72E8-7E465A40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74A18-AB81-41DD-A993-2DDF633DB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3932237" cy="392407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8226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2">
            <a:extLst>
              <a:ext uri="{FF2B5EF4-FFF2-40B4-BE49-F238E27FC236}">
                <a16:creationId xmlns:a16="http://schemas.microsoft.com/office/drawing/2014/main" id="{DDC8B0A4-7D29-6995-D678-306363D50F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0882" y="0"/>
            <a:ext cx="6151118" cy="6858000"/>
          </a:xfrm>
          <a:custGeom>
            <a:avLst/>
            <a:gdLst>
              <a:gd name="connsiteX0" fmla="*/ 55118 w 6151118"/>
              <a:gd name="connsiteY0" fmla="*/ 0 h 6858000"/>
              <a:gd name="connsiteX1" fmla="*/ 6151118 w 6151118"/>
              <a:gd name="connsiteY1" fmla="*/ 0 h 6858000"/>
              <a:gd name="connsiteX2" fmla="*/ 6151118 w 6151118"/>
              <a:gd name="connsiteY2" fmla="*/ 6858000 h 6858000"/>
              <a:gd name="connsiteX3" fmla="*/ 55118 w 6151118"/>
              <a:gd name="connsiteY3" fmla="*/ 6858000 h 6858000"/>
              <a:gd name="connsiteX4" fmla="*/ 101029 w 6151118"/>
              <a:gd name="connsiteY4" fmla="*/ 5213477 h 6858000"/>
              <a:gd name="connsiteX5" fmla="*/ 0 w 6151118"/>
              <a:gd name="connsiteY5" fmla="*/ 1812989 h 6858000"/>
              <a:gd name="connsiteX6" fmla="*/ 55118 w 615111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51118" h="6858000">
                <a:moveTo>
                  <a:pt x="55118" y="0"/>
                </a:moveTo>
                <a:lnTo>
                  <a:pt x="6151118" y="0"/>
                </a:lnTo>
                <a:lnTo>
                  <a:pt x="6151118" y="6858000"/>
                </a:lnTo>
                <a:lnTo>
                  <a:pt x="55118" y="6858000"/>
                </a:lnTo>
                <a:cubicBezTo>
                  <a:pt x="55118" y="6858000"/>
                  <a:pt x="101029" y="6497193"/>
                  <a:pt x="101029" y="5213477"/>
                </a:cubicBezTo>
                <a:cubicBezTo>
                  <a:pt x="101029" y="3929761"/>
                  <a:pt x="0" y="2733358"/>
                  <a:pt x="0" y="1812989"/>
                </a:cubicBezTo>
                <a:cubicBezTo>
                  <a:pt x="0" y="892620"/>
                  <a:pt x="55118" y="0"/>
                  <a:pt x="5511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r>
              <a:rPr lang="sv-SE"/>
              <a:t>Bildplatshållare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781D600-5FAB-F91C-AC4D-81A646F25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22545"/>
            <a:ext cx="5157787" cy="36671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2F7542-4AFC-5632-B09D-95CA474F6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56852"/>
            <a:ext cx="5181601" cy="999005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 2">
            <a:extLst>
              <a:ext uri="{FF2B5EF4-FFF2-40B4-BE49-F238E27FC236}">
                <a16:creationId xmlns:a16="http://schemas.microsoft.com/office/drawing/2014/main" id="{56C8CDB7-87D4-327D-03AA-21CF9574136E}"/>
              </a:ext>
            </a:extLst>
          </p:cNvPr>
          <p:cNvSpPr/>
          <p:nvPr userDrawn="1"/>
        </p:nvSpPr>
        <p:spPr>
          <a:xfrm rot="5400000">
            <a:off x="3048978" y="2607902"/>
            <a:ext cx="6858000" cy="1642197"/>
          </a:xfrm>
          <a:prstGeom prst="flowChartDocumen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E9E11-14C3-83A2-2B81-E630831D6AFC}"/>
              </a:ext>
            </a:extLst>
          </p:cNvPr>
          <p:cNvSpPr/>
          <p:nvPr userDrawn="1"/>
        </p:nvSpPr>
        <p:spPr>
          <a:xfrm>
            <a:off x="7299078" y="-1"/>
            <a:ext cx="5016909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CD4B0BC-C532-0BD1-A1E4-635AA1C6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0937" y="2496418"/>
            <a:ext cx="5157787" cy="36671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3276B6-0884-832C-AA64-F029EB52B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9349" y="1170855"/>
            <a:ext cx="5181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995FD7A-1AB0-7E05-F410-73FA835668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234" y="1444486"/>
            <a:ext cx="5014022" cy="4719049"/>
          </a:xfrm>
        </p:spPr>
        <p:txBody>
          <a:bodyPr/>
          <a:lstStyle/>
          <a:p>
            <a:endParaRPr lang="sv-SE"/>
          </a:p>
        </p:txBody>
      </p:sp>
      <p:pic>
        <p:nvPicPr>
          <p:cNvPr id="8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4072ACA3-CD7A-ED08-E759-10D85E754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a innehå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A5F1EF8-E1F4-B36D-4A0C-0752A4CB0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22545"/>
            <a:ext cx="5157787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52CBC3F-5BC0-8EC9-5DAB-90017F31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29419"/>
            <a:ext cx="5157787" cy="31602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A4CED4-B5E0-0BB3-F5AB-892C7D3B6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22545"/>
            <a:ext cx="5183188" cy="506874"/>
          </a:xfrm>
        </p:spPr>
        <p:txBody>
          <a:bodyPr anchor="b"/>
          <a:lstStyle>
            <a:lvl1pPr marL="0" indent="0">
              <a:buNone/>
              <a:defRPr sz="2400" b="1" baseline="0">
                <a:latin typeface="Franklin Gothic Medium" panose="020B06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B96D309-5A62-F5FB-E2B9-A06052E23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29419"/>
            <a:ext cx="5183188" cy="31602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B491EE-1393-BD3E-CEA2-0D68FC70C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96982"/>
            <a:ext cx="10515600" cy="1325563"/>
          </a:xfrm>
        </p:spPr>
        <p:txBody>
          <a:bodyPr/>
          <a:lstStyle/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38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titel Röd/r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E57B73-4606-A3E6-843C-589C44C4187C}"/>
              </a:ext>
            </a:extLst>
          </p:cNvPr>
          <p:cNvSpPr/>
          <p:nvPr userDrawn="1"/>
        </p:nvSpPr>
        <p:spPr>
          <a:xfrm>
            <a:off x="10907486" y="5012871"/>
            <a:ext cx="1284514" cy="1845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4206CA82-7A87-E24C-4A18-3ED0435A7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84" y="5278120"/>
            <a:ext cx="1254618" cy="1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969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64288"/>
            <a:ext cx="10515600" cy="3612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A blue text with hands and a fleur de lis&#10;&#10;AI-generated content may be incorrect.">
            <a:extLst>
              <a:ext uri="{FF2B5EF4-FFF2-40B4-BE49-F238E27FC236}">
                <a16:creationId xmlns:a16="http://schemas.microsoft.com/office/drawing/2014/main" id="{F46DABBF-5E13-C813-AE1F-917277F38E4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1092208" y="5289684"/>
            <a:ext cx="1244932" cy="17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63" r:id="rId3"/>
    <p:sldLayoutId id="2147483687" r:id="rId4"/>
    <p:sldLayoutId id="2147483690" r:id="rId5"/>
    <p:sldLayoutId id="2147483689" r:id="rId6"/>
    <p:sldLayoutId id="2147483704" r:id="rId7"/>
    <p:sldLayoutId id="2147483688" r:id="rId8"/>
    <p:sldLayoutId id="2147483680" r:id="rId9"/>
    <p:sldLayoutId id="2147483686" r:id="rId10"/>
    <p:sldLayoutId id="2147483697" r:id="rId11"/>
    <p:sldLayoutId id="2147483674" r:id="rId12"/>
    <p:sldLayoutId id="2147483665" r:id="rId13"/>
    <p:sldLayoutId id="2147483696" r:id="rId14"/>
    <p:sldLayoutId id="2147483699" r:id="rId15"/>
    <p:sldLayoutId id="2147483701" r:id="rId16"/>
    <p:sldLayoutId id="2147483681" r:id="rId17"/>
    <p:sldLayoutId id="2147483683" r:id="rId18"/>
    <p:sldLayoutId id="2147483698" r:id="rId19"/>
    <p:sldLayoutId id="2147483691" r:id="rId20"/>
    <p:sldLayoutId id="2147483693" r:id="rId21"/>
    <p:sldLayoutId id="2147483675" r:id="rId22"/>
    <p:sldLayoutId id="2147483700" r:id="rId23"/>
    <p:sldLayoutId id="2147483667" r:id="rId24"/>
    <p:sldLayoutId id="2147483682" r:id="rId25"/>
    <p:sldLayoutId id="2147483684" r:id="rId26"/>
    <p:sldLayoutId id="2147483666" r:id="rId27"/>
    <p:sldLayoutId id="2147483692" r:id="rId28"/>
    <p:sldLayoutId id="2147483694" r:id="rId29"/>
    <p:sldLayoutId id="2147483695" r:id="rId30"/>
    <p:sldLayoutId id="2147483668" r:id="rId31"/>
    <p:sldLayoutId id="2147483703" r:id="rId32"/>
    <p:sldLayoutId id="214748367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8.png"/><Relationship Id="rId15" Type="http://schemas.microsoft.com/office/2007/relationships/hdphoto" Target="../media/hdphoto1.wdp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2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14" Type="http://schemas.openxmlformats.org/officeDocument/2006/relationships/image" Target="../media/image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UWpXSqooSg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AB094C0-7F84-D65C-933A-F95FD10789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4015" y="0"/>
            <a:ext cx="2988219" cy="2495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E9112-C835-5778-9F36-8DBAA55C3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192234" y="5538281"/>
            <a:ext cx="833189" cy="1141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4" descr="En bild som visar svart, konst, design&#10;&#10;AI-genererat innehåll kan vara felaktigt.">
            <a:extLst>
              <a:ext uri="{FF2B5EF4-FFF2-40B4-BE49-F238E27FC236}">
                <a16:creationId xmlns:a16="http://schemas.microsoft.com/office/drawing/2014/main" id="{804EBF95-046F-6612-0920-5EE82A368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t="28114" r="13650" b="19741"/>
          <a:stretch/>
        </p:blipFill>
        <p:spPr>
          <a:xfrm>
            <a:off x="543604" y="2717229"/>
            <a:ext cx="1376773" cy="813446"/>
          </a:xfrm>
          <a:prstGeom prst="rect">
            <a:avLst/>
          </a:prstGeom>
        </p:spPr>
      </p:pic>
      <p:pic>
        <p:nvPicPr>
          <p:cNvPr id="7" name="Bildobjekt 6" descr="En bild som visar Grafik, design&#10;&#10;AI-genererat innehåll kan vara felaktigt.">
            <a:extLst>
              <a:ext uri="{FF2B5EF4-FFF2-40B4-BE49-F238E27FC236}">
                <a16:creationId xmlns:a16="http://schemas.microsoft.com/office/drawing/2014/main" id="{312C403F-FA05-1369-BBBE-BA659EFD9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14659" r="22794" b="4324"/>
          <a:stretch/>
        </p:blipFill>
        <p:spPr>
          <a:xfrm>
            <a:off x="3740344" y="2594434"/>
            <a:ext cx="1212362" cy="1306737"/>
          </a:xfrm>
          <a:prstGeom prst="rect">
            <a:avLst/>
          </a:prstGeom>
        </p:spPr>
      </p:pic>
      <p:pic>
        <p:nvPicPr>
          <p:cNvPr id="8" name="Bildobjekt 8" descr="En bild som visar konst&#10;&#10;AI-genererat innehåll kan vara felaktigt.">
            <a:extLst>
              <a:ext uri="{FF2B5EF4-FFF2-40B4-BE49-F238E27FC236}">
                <a16:creationId xmlns:a16="http://schemas.microsoft.com/office/drawing/2014/main" id="{C0C1A29A-98FB-930F-9327-817F677DE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8" r="32047"/>
          <a:stretch/>
        </p:blipFill>
        <p:spPr>
          <a:xfrm>
            <a:off x="519369" y="3534027"/>
            <a:ext cx="673618" cy="1505741"/>
          </a:xfrm>
          <a:prstGeom prst="rect">
            <a:avLst/>
          </a:prstGeom>
        </p:spPr>
      </p:pic>
      <p:pic>
        <p:nvPicPr>
          <p:cNvPr id="9" name="Bildobjekt 10" descr="En bild som visar tecknad serie, konst&#10;&#10;AI-genererat innehåll kan vara felaktigt.">
            <a:extLst>
              <a:ext uri="{FF2B5EF4-FFF2-40B4-BE49-F238E27FC236}">
                <a16:creationId xmlns:a16="http://schemas.microsoft.com/office/drawing/2014/main" id="{43897F8F-9DD8-3CAD-950D-DAEA854DB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2" t="13536" r="37982" b="13866"/>
          <a:stretch/>
        </p:blipFill>
        <p:spPr>
          <a:xfrm>
            <a:off x="3696079" y="3824580"/>
            <a:ext cx="621442" cy="1239964"/>
          </a:xfrm>
          <a:prstGeom prst="rect">
            <a:avLst/>
          </a:prstGeom>
        </p:spPr>
      </p:pic>
      <p:pic>
        <p:nvPicPr>
          <p:cNvPr id="10" name="Bildobjekt 12" descr="En bild som visar skiss, konst, design, illustration&#10;&#10;AI-genererat innehåll kan vara felaktigt.">
            <a:extLst>
              <a:ext uri="{FF2B5EF4-FFF2-40B4-BE49-F238E27FC236}">
                <a16:creationId xmlns:a16="http://schemas.microsoft.com/office/drawing/2014/main" id="{C47343B4-5906-2D16-B6A6-C79D411BC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272" r="11032" b="-94"/>
          <a:stretch/>
        </p:blipFill>
        <p:spPr>
          <a:xfrm>
            <a:off x="2266917" y="2565486"/>
            <a:ext cx="1201417" cy="1348306"/>
          </a:xfrm>
          <a:prstGeom prst="rect">
            <a:avLst/>
          </a:prstGeom>
        </p:spPr>
      </p:pic>
      <p:pic>
        <p:nvPicPr>
          <p:cNvPr id="11" name="Bildobjekt 14" descr="En bild som visar konst&#10;&#10;AI-genererat innehåll kan vara felaktigt.">
            <a:extLst>
              <a:ext uri="{FF2B5EF4-FFF2-40B4-BE49-F238E27FC236}">
                <a16:creationId xmlns:a16="http://schemas.microsoft.com/office/drawing/2014/main" id="{27A1FFD5-D6B0-7BB8-33C6-D090CEF95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4437" r="14949" b="8556"/>
          <a:stretch/>
        </p:blipFill>
        <p:spPr>
          <a:xfrm>
            <a:off x="2273788" y="3802780"/>
            <a:ext cx="1325217" cy="1189705"/>
          </a:xfrm>
          <a:prstGeom prst="rect">
            <a:avLst/>
          </a:prstGeom>
        </p:spPr>
      </p:pic>
      <p:pic>
        <p:nvPicPr>
          <p:cNvPr id="12" name="Bildobjekt 1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E48CCF78-6E31-DA5B-99DF-EC31364B0B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15961" r="19957" b="18390"/>
          <a:stretch/>
        </p:blipFill>
        <p:spPr>
          <a:xfrm>
            <a:off x="4484301" y="3298783"/>
            <a:ext cx="1248548" cy="1791962"/>
          </a:xfrm>
          <a:prstGeom prst="rect">
            <a:avLst/>
          </a:prstGeom>
        </p:spPr>
      </p:pic>
      <p:pic>
        <p:nvPicPr>
          <p:cNvPr id="13" name="Picture 12" descr="A group of hands making a heart with their hands&#10;&#10;AI-generated content may be incorrect.">
            <a:extLst>
              <a:ext uri="{FF2B5EF4-FFF2-40B4-BE49-F238E27FC236}">
                <a16:creationId xmlns:a16="http://schemas.microsoft.com/office/drawing/2014/main" id="{E1CEC6FD-35D4-9FAB-FDB0-10780D505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705" t="15815" r="7544" b="18905"/>
          <a:stretch/>
        </p:blipFill>
        <p:spPr>
          <a:xfrm>
            <a:off x="3297303" y="5052827"/>
            <a:ext cx="2750336" cy="1494105"/>
          </a:xfrm>
          <a:prstGeom prst="rect">
            <a:avLst/>
          </a:prstGeom>
        </p:spPr>
      </p:pic>
      <p:pic>
        <p:nvPicPr>
          <p:cNvPr id="15" name="Picture 14" descr="A group of hands making a heart with text&#10;&#10;AI-generated content may be incorrect.">
            <a:extLst>
              <a:ext uri="{FF2B5EF4-FFF2-40B4-BE49-F238E27FC236}">
                <a16:creationId xmlns:a16="http://schemas.microsoft.com/office/drawing/2014/main" id="{D559FEF3-46E4-BEE4-6B1B-B7FF66AB9A4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987" t="14979" r="10972" b="17820"/>
          <a:stretch/>
        </p:blipFill>
        <p:spPr>
          <a:xfrm>
            <a:off x="9048027" y="5039768"/>
            <a:ext cx="2750336" cy="1631679"/>
          </a:xfrm>
          <a:prstGeom prst="rect">
            <a:avLst/>
          </a:prstGeom>
        </p:spPr>
      </p:pic>
      <p:pic>
        <p:nvPicPr>
          <p:cNvPr id="16" name="Picture 15" descr="A group of hands making a heart with their fingers&#10;&#10;AI-generated content may be incorrect.">
            <a:extLst>
              <a:ext uri="{FF2B5EF4-FFF2-40B4-BE49-F238E27FC236}">
                <a16:creationId xmlns:a16="http://schemas.microsoft.com/office/drawing/2014/main" id="{3F81EEDD-DA19-758B-1A26-A8A7D620F8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921" t="16512" r="9901" b="17981"/>
          <a:stretch/>
        </p:blipFill>
        <p:spPr>
          <a:xfrm>
            <a:off x="6366254" y="5106392"/>
            <a:ext cx="2542854" cy="1440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BFBFBF-F6A8-81B0-C232-5D658982011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357" t="19274" r="11520" b="19550"/>
          <a:stretch/>
        </p:blipFill>
        <p:spPr>
          <a:xfrm>
            <a:off x="371724" y="5090745"/>
            <a:ext cx="2772250" cy="1458880"/>
          </a:xfrm>
          <a:prstGeom prst="rect">
            <a:avLst/>
          </a:prstGeom>
        </p:spPr>
      </p:pic>
      <p:pic>
        <p:nvPicPr>
          <p:cNvPr id="19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F66AE66-9138-B7E5-542F-4C98B1C0FD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500"/>
                    </a14:imgEffect>
                    <a14:imgEffect>
                      <a14:saturation sat="2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18632" r="17516" b="18930"/>
          <a:stretch/>
        </p:blipFill>
        <p:spPr>
          <a:xfrm>
            <a:off x="10669203" y="3298783"/>
            <a:ext cx="1356493" cy="1730185"/>
          </a:xfrm>
          <a:prstGeom prst="rect">
            <a:avLst/>
          </a:prstGeom>
        </p:spPr>
      </p:pic>
      <p:pic>
        <p:nvPicPr>
          <p:cNvPr id="3" name="Picture 2" descr="Hands holding up numbers on a black background&#10;&#10;AI-generated content may be incorrect.">
            <a:extLst>
              <a:ext uri="{FF2B5EF4-FFF2-40B4-BE49-F238E27FC236}">
                <a16:creationId xmlns:a16="http://schemas.microsoft.com/office/drawing/2014/main" id="{745D7516-51FD-4EDD-2F61-5CF4C845C93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5581" t="6726" r="23257" b="8656"/>
          <a:stretch/>
        </p:blipFill>
        <p:spPr>
          <a:xfrm>
            <a:off x="9901107" y="2506062"/>
            <a:ext cx="1153066" cy="1348306"/>
          </a:xfrm>
          <a:prstGeom prst="rect">
            <a:avLst/>
          </a:prstGeom>
        </p:spPr>
      </p:pic>
      <p:pic>
        <p:nvPicPr>
          <p:cNvPr id="21" name="Picture 20" descr="Hands holding a square sign&#10;&#10;AI-generated content may be incorrect.">
            <a:extLst>
              <a:ext uri="{FF2B5EF4-FFF2-40B4-BE49-F238E27FC236}">
                <a16:creationId xmlns:a16="http://schemas.microsoft.com/office/drawing/2014/main" id="{C8339A58-C8E1-3D69-EAFD-800CE19931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9585" t="5003" r="12679" b="5435"/>
          <a:stretch/>
        </p:blipFill>
        <p:spPr>
          <a:xfrm>
            <a:off x="8224786" y="2550221"/>
            <a:ext cx="1485098" cy="1453241"/>
          </a:xfrm>
          <a:prstGeom prst="rect">
            <a:avLst/>
          </a:prstGeom>
        </p:spPr>
      </p:pic>
      <p:pic>
        <p:nvPicPr>
          <p:cNvPr id="23" name="Picture 22" descr="A hand with a finger raised&#10;&#10;AI-generated content may be incorrect.">
            <a:extLst>
              <a:ext uri="{FF2B5EF4-FFF2-40B4-BE49-F238E27FC236}">
                <a16:creationId xmlns:a16="http://schemas.microsoft.com/office/drawing/2014/main" id="{966B3154-267D-24F1-E0AA-4B79B98D52F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6798" t="22591" r="35352" b="7469"/>
          <a:stretch/>
        </p:blipFill>
        <p:spPr>
          <a:xfrm>
            <a:off x="9925083" y="3916045"/>
            <a:ext cx="619973" cy="1100756"/>
          </a:xfrm>
          <a:prstGeom prst="rect">
            <a:avLst/>
          </a:prstGeom>
        </p:spPr>
      </p:pic>
      <p:pic>
        <p:nvPicPr>
          <p:cNvPr id="25" name="Picture 24" descr="A white hand with a heart on a black background&#10;&#10;AI-generated content may be incorrect.">
            <a:extLst>
              <a:ext uri="{FF2B5EF4-FFF2-40B4-BE49-F238E27FC236}">
                <a16:creationId xmlns:a16="http://schemas.microsoft.com/office/drawing/2014/main" id="{8A8561B8-1232-3EF5-EEA4-28CB985499E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41033" t="6096" r="30830" b="7700"/>
          <a:stretch/>
        </p:blipFill>
        <p:spPr>
          <a:xfrm>
            <a:off x="6403919" y="3723801"/>
            <a:ext cx="607554" cy="1315967"/>
          </a:xfrm>
          <a:prstGeom prst="rect">
            <a:avLst/>
          </a:prstGeom>
        </p:spPr>
      </p:pic>
      <p:pic>
        <p:nvPicPr>
          <p:cNvPr id="27" name="Picture 26" descr="A white and black symbol of hands clasped together&#10;&#10;AI-generated content may be incorrect.">
            <a:extLst>
              <a:ext uri="{FF2B5EF4-FFF2-40B4-BE49-F238E27FC236}">
                <a16:creationId xmlns:a16="http://schemas.microsoft.com/office/drawing/2014/main" id="{DBEB7657-77D3-0FF3-F495-79257036C43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7110" t="10627" r="14971" b="8656"/>
          <a:stretch/>
        </p:blipFill>
        <p:spPr>
          <a:xfrm>
            <a:off x="8401699" y="3896824"/>
            <a:ext cx="1292657" cy="1086123"/>
          </a:xfrm>
          <a:prstGeom prst="rect">
            <a:avLst/>
          </a:prstGeom>
        </p:spPr>
      </p:pic>
      <p:pic>
        <p:nvPicPr>
          <p:cNvPr id="29" name="Picture 28" descr="A white hands making a heart shape&#10;&#10;AI-generated content may be incorrect.">
            <a:extLst>
              <a:ext uri="{FF2B5EF4-FFF2-40B4-BE49-F238E27FC236}">
                <a16:creationId xmlns:a16="http://schemas.microsoft.com/office/drawing/2014/main" id="{BB97D0E0-11A7-2D7B-6D63-1DC25BDC0A2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13725" t="16528" r="7558" b="12049"/>
          <a:stretch/>
        </p:blipFill>
        <p:spPr>
          <a:xfrm>
            <a:off x="6266413" y="2506062"/>
            <a:ext cx="1485098" cy="952673"/>
          </a:xfrm>
          <a:prstGeom prst="rect">
            <a:avLst/>
          </a:prstGeom>
        </p:spPr>
      </p:pic>
      <p:pic>
        <p:nvPicPr>
          <p:cNvPr id="33" name="Picture 32" descr="A hands making a heart shape&#10;&#10;AI-generated content may be incorrect.">
            <a:extLst>
              <a:ext uri="{FF2B5EF4-FFF2-40B4-BE49-F238E27FC236}">
                <a16:creationId xmlns:a16="http://schemas.microsoft.com/office/drawing/2014/main" id="{3BED6F56-1B9D-36A6-2AE5-285F3A905F5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8527" t="20464" r="5611" b="14156"/>
          <a:stretch/>
        </p:blipFill>
        <p:spPr>
          <a:xfrm>
            <a:off x="6298748" y="226411"/>
            <a:ext cx="1685465" cy="907387"/>
          </a:xfrm>
          <a:prstGeom prst="rect">
            <a:avLst/>
          </a:prstGeom>
        </p:spPr>
      </p:pic>
      <p:pic>
        <p:nvPicPr>
          <p:cNvPr id="37" name="Picture 36" descr="A hand with a heart on it&#10;&#10;AI-generated content may be incorrect.">
            <a:extLst>
              <a:ext uri="{FF2B5EF4-FFF2-40B4-BE49-F238E27FC236}">
                <a16:creationId xmlns:a16="http://schemas.microsoft.com/office/drawing/2014/main" id="{FB3D443A-8615-418B-D5BA-878F4D76B9AC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38998" t="8336" r="27681" b="5080"/>
          <a:stretch/>
        </p:blipFill>
        <p:spPr>
          <a:xfrm>
            <a:off x="6155665" y="1200422"/>
            <a:ext cx="705625" cy="1296326"/>
          </a:xfrm>
          <a:prstGeom prst="rect">
            <a:avLst/>
          </a:prstGeom>
        </p:spPr>
      </p:pic>
      <p:pic>
        <p:nvPicPr>
          <p:cNvPr id="4" name="Picture 3" descr="Hands holding up numbers&#10;&#10;AI-generated content may be incorrect.">
            <a:extLst>
              <a:ext uri="{FF2B5EF4-FFF2-40B4-BE49-F238E27FC236}">
                <a16:creationId xmlns:a16="http://schemas.microsoft.com/office/drawing/2014/main" id="{F3322876-1EBD-3FBD-F217-EF8EBDBF9A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23505" t="13618" r="24404" b="5328"/>
          <a:stretch/>
        </p:blipFill>
        <p:spPr>
          <a:xfrm>
            <a:off x="3853030" y="818976"/>
            <a:ext cx="1197491" cy="1317357"/>
          </a:xfrm>
          <a:prstGeom prst="rect">
            <a:avLst/>
          </a:prstGeom>
        </p:spPr>
      </p:pic>
      <p:pic>
        <p:nvPicPr>
          <p:cNvPr id="26" name="Picture 25" descr="A hand making a heart shape with a black background&#10;&#10;AI-generated content may be incorrect.">
            <a:extLst>
              <a:ext uri="{FF2B5EF4-FFF2-40B4-BE49-F238E27FC236}">
                <a16:creationId xmlns:a16="http://schemas.microsoft.com/office/drawing/2014/main" id="{D744C044-8580-9374-11CA-6E70CC1AED4F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20265" t="26983" r="14585" b="18055"/>
          <a:stretch/>
        </p:blipFill>
        <p:spPr>
          <a:xfrm>
            <a:off x="542385" y="190160"/>
            <a:ext cx="1452258" cy="866185"/>
          </a:xfrm>
          <a:prstGeom prst="rect">
            <a:avLst/>
          </a:prstGeom>
        </p:spPr>
      </p:pic>
      <p:pic>
        <p:nvPicPr>
          <p:cNvPr id="30" name="Picture 29" descr="A hands holding a sign&#10;&#10;AI-generated content may be incorrect.">
            <a:extLst>
              <a:ext uri="{FF2B5EF4-FFF2-40B4-BE49-F238E27FC236}">
                <a16:creationId xmlns:a16="http://schemas.microsoft.com/office/drawing/2014/main" id="{CB14176B-D3E1-5E3A-CA0E-0D120D68BDAE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11791" t="3858" r="9814" b="2905"/>
          <a:stretch/>
        </p:blipFill>
        <p:spPr>
          <a:xfrm>
            <a:off x="2231215" y="159751"/>
            <a:ext cx="1335026" cy="1348306"/>
          </a:xfrm>
          <a:prstGeom prst="rect">
            <a:avLst/>
          </a:prstGeom>
        </p:spPr>
      </p:pic>
      <p:pic>
        <p:nvPicPr>
          <p:cNvPr id="38" name="Picture 37" descr="A hand with a heart in the middle&#10;&#10;AI-generated content may be incorrect.">
            <a:extLst>
              <a:ext uri="{FF2B5EF4-FFF2-40B4-BE49-F238E27FC236}">
                <a16:creationId xmlns:a16="http://schemas.microsoft.com/office/drawing/2014/main" id="{42EE53A9-286D-2600-0F08-6BF27C519E68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33239" t="4818" r="33872" b="3434"/>
          <a:stretch/>
        </p:blipFill>
        <p:spPr>
          <a:xfrm>
            <a:off x="302343" y="1083027"/>
            <a:ext cx="765416" cy="1511407"/>
          </a:xfrm>
          <a:prstGeom prst="rect">
            <a:avLst/>
          </a:prstGeom>
        </p:spPr>
      </p:pic>
      <p:pic>
        <p:nvPicPr>
          <p:cNvPr id="40" name="Picture 39" descr="A hands holding each other&#10;&#10;AI-generated content may be incorrect.">
            <a:extLst>
              <a:ext uri="{FF2B5EF4-FFF2-40B4-BE49-F238E27FC236}">
                <a16:creationId xmlns:a16="http://schemas.microsoft.com/office/drawing/2014/main" id="{C4BF89AC-7256-0238-F46B-778D17E44B7A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4051" t="6450" r="19208" b="9302"/>
          <a:stretch/>
        </p:blipFill>
        <p:spPr>
          <a:xfrm>
            <a:off x="2287782" y="1477655"/>
            <a:ext cx="1075978" cy="961401"/>
          </a:xfrm>
          <a:prstGeom prst="rect">
            <a:avLst/>
          </a:prstGeom>
        </p:spPr>
      </p:pic>
      <p:pic>
        <p:nvPicPr>
          <p:cNvPr id="42" name="Picture 41" descr="Hands holding up numbers with black background&#10;&#10;AI-generated content may be incorrect.">
            <a:extLst>
              <a:ext uri="{FF2B5EF4-FFF2-40B4-BE49-F238E27FC236}">
                <a16:creationId xmlns:a16="http://schemas.microsoft.com/office/drawing/2014/main" id="{3EB14D23-689A-4C59-5D11-56335058CC6E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l="24070" t="5406" r="21774" b="3419"/>
          <a:stretch/>
        </p:blipFill>
        <p:spPr>
          <a:xfrm>
            <a:off x="9877132" y="65431"/>
            <a:ext cx="1201017" cy="1429554"/>
          </a:xfrm>
          <a:prstGeom prst="rect">
            <a:avLst/>
          </a:prstGeom>
        </p:spPr>
      </p:pic>
      <p:pic>
        <p:nvPicPr>
          <p:cNvPr id="46" name="Picture 45" descr="A hands holding each other&#10;&#10;AI-generated content may be incorrect.">
            <a:extLst>
              <a:ext uri="{FF2B5EF4-FFF2-40B4-BE49-F238E27FC236}">
                <a16:creationId xmlns:a16="http://schemas.microsoft.com/office/drawing/2014/main" id="{29DBAF09-FAFD-40C9-3AD7-219A65A34C07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16728" t="5443" r="15235" b="5545"/>
          <a:stretch/>
        </p:blipFill>
        <p:spPr>
          <a:xfrm>
            <a:off x="8357307" y="1278608"/>
            <a:ext cx="1266140" cy="1171143"/>
          </a:xfrm>
          <a:prstGeom prst="rect">
            <a:avLst/>
          </a:prstGeom>
        </p:spPr>
      </p:pic>
      <p:pic>
        <p:nvPicPr>
          <p:cNvPr id="48" name="Picture 47" descr="A hand with a finger raised&#10;&#10;AI-generated content may be incorrect.">
            <a:extLst>
              <a:ext uri="{FF2B5EF4-FFF2-40B4-BE49-F238E27FC236}">
                <a16:creationId xmlns:a16="http://schemas.microsoft.com/office/drawing/2014/main" id="{F7D76180-1949-C359-EC0D-91C684214813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l="32082" t="19073" r="32889" b="6120"/>
          <a:stretch/>
        </p:blipFill>
        <p:spPr>
          <a:xfrm>
            <a:off x="9975963" y="1267913"/>
            <a:ext cx="795886" cy="1201669"/>
          </a:xfrm>
          <a:prstGeom prst="rect">
            <a:avLst/>
          </a:prstGeom>
        </p:spPr>
      </p:pic>
      <p:pic>
        <p:nvPicPr>
          <p:cNvPr id="50" name="Picture 49" descr="Hands holding a white square&#10;&#10;AI-generated content may be incorrect.">
            <a:extLst>
              <a:ext uri="{FF2B5EF4-FFF2-40B4-BE49-F238E27FC236}">
                <a16:creationId xmlns:a16="http://schemas.microsoft.com/office/drawing/2014/main" id="{FFDDDCE2-28AB-BCA8-3879-C86AD3EB0089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l="10972" t="2563" r="11883" b="2161"/>
          <a:stretch/>
        </p:blipFill>
        <p:spPr>
          <a:xfrm>
            <a:off x="8363669" y="85589"/>
            <a:ext cx="1422138" cy="14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1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181939-D31A-A69F-3CA2-F7C95732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Hygien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58FDB0-3190-841F-52D9-71E41BA29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endParaRPr lang="sv-SE">
              <a:solidFill>
                <a:srgbClr val="00355F"/>
              </a:solidFill>
            </a:endParaRPr>
          </a:p>
          <a:p>
            <a:pPr marL="285750" indent="-285750">
              <a:buChar char="•"/>
            </a:pPr>
            <a:endParaRPr lang="sv-SE">
              <a:solidFill>
                <a:srgbClr val="00355F"/>
              </a:solidFill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936BD6F-ED30-2DA3-72CB-83377913B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991" y="1711949"/>
            <a:ext cx="5872397" cy="4161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Toaletter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Både vattentoaletter och bajamajor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Urinoarer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Tillgänglighetsanpassade toaletter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Duschar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Duschvagnar med separata duschbås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Tillgänglighetsanpassade duschar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Hygien på byn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Tandborstning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Handtvätt, ansiktstvätt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6C595C85-F82C-B208-9E02-617683D82570}"/>
              </a:ext>
            </a:extLst>
          </p:cNvPr>
          <p:cNvSpPr txBox="1">
            <a:spLocks/>
          </p:cNvSpPr>
          <p:nvPr/>
        </p:nvSpPr>
        <p:spPr>
          <a:xfrm>
            <a:off x="827297" y="2057340"/>
            <a:ext cx="3944728" cy="2749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rgbClr val="00355F"/>
                </a:solidFill>
                <a:latin typeface="Franklin Gothic Book"/>
              </a:rPr>
              <a:t>Så här går det till på Jamboree26</a:t>
            </a:r>
          </a:p>
        </p:txBody>
      </p:sp>
      <p:pic>
        <p:nvPicPr>
          <p:cNvPr id="9" name="Picture 8" descr="A hand with a heart on it&#10;&#10;AI-generated content may be incorrect.">
            <a:extLst>
              <a:ext uri="{FF2B5EF4-FFF2-40B4-BE49-F238E27FC236}">
                <a16:creationId xmlns:a16="http://schemas.microsoft.com/office/drawing/2014/main" id="{1BC54EAE-41C9-DC2D-1755-F478A0C3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98" t="8336" r="27681" b="5080"/>
          <a:stretch/>
        </p:blipFill>
        <p:spPr>
          <a:xfrm>
            <a:off x="3986081" y="4804047"/>
            <a:ext cx="1224208" cy="22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C66A9B-3B47-1160-E901-D6D7A832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8977"/>
            <a:ext cx="3932237" cy="841829"/>
          </a:xfrm>
        </p:spPr>
        <p:txBody>
          <a:bodyPr>
            <a:normAutofit/>
          </a:bodyPr>
          <a:lstStyle/>
          <a:p>
            <a:r>
              <a:rPr lang="sv-SE">
                <a:latin typeface="Franklin Gothic Medium"/>
              </a:rPr>
              <a:t>Vatten och sopor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D706629-0596-3BD9-BC14-B76C9FDFE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endParaRPr lang="sv-SE">
              <a:solidFill>
                <a:srgbClr val="00355F"/>
              </a:solidFill>
              <a:latin typeface="Franklin Gothic Book"/>
            </a:endParaRPr>
          </a:p>
          <a:p>
            <a:pPr lvl="1"/>
            <a:endParaRPr lang="sv-SE">
              <a:solidFill>
                <a:srgbClr val="00355F"/>
              </a:solidFill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65937AC-54B0-577E-9065-55C4AA592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4107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Vatten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Hämtas i dunkar vid vattenposterna.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Slaskvatten </a:t>
            </a:r>
            <a:endParaRPr lang="sv-SE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Samlas i lämligt kärl i byn och körs till de uppsamlingskärl som finns på lägerområdet.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Allt vatten ska silas, så det inte är matrester i.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Sopsortering</a:t>
            </a:r>
            <a:endParaRPr lang="sv-SE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Plastförpackningar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Pappförpackningar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Metallförpackningar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Matavfall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Restavfall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Wellpapp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Färgat glas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Ofärgat glas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B2783239-A08D-DE95-A59D-5A956FD95B0A}"/>
              </a:ext>
            </a:extLst>
          </p:cNvPr>
          <p:cNvSpPr txBox="1">
            <a:spLocks/>
          </p:cNvSpPr>
          <p:nvPr/>
        </p:nvSpPr>
        <p:spPr>
          <a:xfrm>
            <a:off x="827297" y="2057340"/>
            <a:ext cx="3944728" cy="2749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rgbClr val="00355F"/>
                </a:solidFill>
                <a:latin typeface="Franklin Gothic Book"/>
              </a:rPr>
              <a:t>Så här går det till på Jamboree26</a:t>
            </a:r>
          </a:p>
        </p:txBody>
      </p:sp>
      <p:pic>
        <p:nvPicPr>
          <p:cNvPr id="7" name="Picture 6" descr="A hand with a finger raised&#10;&#10;AI-generated content may be incorrect.">
            <a:extLst>
              <a:ext uri="{FF2B5EF4-FFF2-40B4-BE49-F238E27FC236}">
                <a16:creationId xmlns:a16="http://schemas.microsoft.com/office/drawing/2014/main" id="{B4EF65A3-178E-8145-47DB-6DA3476A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82" t="19073" r="32889" b="6120"/>
          <a:stretch/>
        </p:blipFill>
        <p:spPr>
          <a:xfrm>
            <a:off x="1886970" y="5003830"/>
            <a:ext cx="1388552" cy="20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E24C22-AEA1-99C7-9E7D-9933F6E7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8" y="1074353"/>
            <a:ext cx="4344987" cy="841829"/>
          </a:xfrm>
        </p:spPr>
        <p:txBody>
          <a:bodyPr/>
          <a:lstStyle/>
          <a:p>
            <a:r>
              <a:rPr lang="sv-SE">
                <a:latin typeface="Franklin Gothic Medium"/>
              </a:rPr>
              <a:t>Slanor, gasol och ved 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09B0665-1004-433F-C1D5-B96722C71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297" y="2057340"/>
            <a:ext cx="3944728" cy="2749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solidFill>
                  <a:srgbClr val="00355F"/>
                </a:solidFill>
                <a:latin typeface="Franklin Gothic Book"/>
              </a:rPr>
              <a:t>Så här går det till på Jamboree26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063A2B1-C435-6C49-F0F4-2B8643F5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122" y="987425"/>
            <a:ext cx="6072266" cy="4886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Slanor, 1 slana/deltagare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Gasol</a:t>
            </a:r>
            <a:endParaRPr lang="sv-SE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I dag är gränsen 60 l, 2 P11-flaskor. Mer information kommer komma vad som gäller för respektive bystorlek. 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Samverkan med räddningstjänsten pågår.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Inbyte av gasolflaskor kommer finnas. Exakt vilka modeller och priser återkommer vi med. 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Ved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Jamboree26 tillhandahåller ingen ved. </a:t>
            </a:r>
            <a:endParaRPr lang="sv-SE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Historiskt varit eldningsförbud.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Förbered alternativt sätt att laga mat.</a:t>
            </a:r>
          </a:p>
        </p:txBody>
      </p:sp>
      <p:pic>
        <p:nvPicPr>
          <p:cNvPr id="6" name="Picture 5" descr="Hands holding up numbers with black background&#10;&#10;AI-generated content may be incorrect.">
            <a:extLst>
              <a:ext uri="{FF2B5EF4-FFF2-40B4-BE49-F238E27FC236}">
                <a16:creationId xmlns:a16="http://schemas.microsoft.com/office/drawing/2014/main" id="{CAFF9FDF-86CE-022F-4D4D-19377FF0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70" t="5406" r="21774" b="3419"/>
          <a:stretch/>
        </p:blipFill>
        <p:spPr>
          <a:xfrm>
            <a:off x="373298" y="5320057"/>
            <a:ext cx="1476183" cy="17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E398B9-E65E-D59C-DA55-ED1EFACE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Trygghet 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173DC52-0A81-1CF9-3DF7-3D50F6C08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459" y="987425"/>
            <a:ext cx="5959929" cy="4873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Trygghetsvärdar på området.</a:t>
            </a:r>
            <a:endParaRPr lang="sv-SE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Samarbete med polis och räddningstjänst.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Sjukvård på lägerområdet </a:t>
            </a:r>
            <a:endParaRPr lang="sv-SE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Kåren behöver ta hand om enklare sjukvård själva.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Läkare och sjuksköterskor på plats för hjälp med allvarligare skador och sjukdomsfall.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Hjärtstartare på fältet.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Listening Ears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Samtalsstöd för barn och unga.</a:t>
            </a:r>
            <a:endParaRPr lang="en-US" sz="20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En trygg vuxen att prata med.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800C738-9509-88E8-4CE4-0E6F91060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297" y="2057340"/>
            <a:ext cx="3944728" cy="2749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solidFill>
                  <a:srgbClr val="00355F"/>
                </a:solidFill>
                <a:latin typeface="Franklin Gothic Book"/>
              </a:rPr>
              <a:t>Så här går det till på Jamboree26</a:t>
            </a:r>
          </a:p>
        </p:txBody>
      </p:sp>
      <p:pic>
        <p:nvPicPr>
          <p:cNvPr id="12" name="Picture 11" descr="A white hands making a heart shape&#10;&#10;AI-generated content may be incorrect.">
            <a:extLst>
              <a:ext uri="{FF2B5EF4-FFF2-40B4-BE49-F238E27FC236}">
                <a16:creationId xmlns:a16="http://schemas.microsoft.com/office/drawing/2014/main" id="{922FBB69-9EE7-BA56-0812-1B779896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25" t="16528" r="7558" b="12049"/>
          <a:stretch/>
        </p:blipFill>
        <p:spPr>
          <a:xfrm>
            <a:off x="1345163" y="5490563"/>
            <a:ext cx="2490514" cy="15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5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136517-DE70-FD7B-1B70-6990537A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Resor och transport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8369FC-573B-3942-6C63-FEF13560F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747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1F8A-4F83-7DD2-0B00-5EC940B5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anklin Gothic Medium"/>
              </a:rPr>
              <a:t>Resa </a:t>
            </a:r>
            <a:r>
              <a:rPr lang="en-GB" err="1">
                <a:latin typeface="Franklin Gothic Medium"/>
              </a:rPr>
              <a:t>hållbart</a:t>
            </a:r>
            <a:r>
              <a:rPr lang="en-GB">
                <a:latin typeface="Franklin Gothic Medium"/>
              </a:rPr>
              <a:t> med </a:t>
            </a:r>
            <a:r>
              <a:rPr lang="en-GB" err="1">
                <a:latin typeface="Franklin Gothic Medium"/>
              </a:rPr>
              <a:t>kåren</a:t>
            </a:r>
            <a:endParaRPr lang="en-GB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959F-2FCD-B56B-FF4D-1EDAAFA4A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sv-SE">
                <a:latin typeface="Franklin Gothic Book"/>
              </a:rPr>
              <a:t>Tåg till Kristianstad C</a:t>
            </a:r>
            <a:endParaRPr lang="en-US"/>
          </a:p>
          <a:p>
            <a:r>
              <a:rPr lang="sv-SE">
                <a:latin typeface="Franklin Gothic Book"/>
              </a:rPr>
              <a:t>Hyrd buss</a:t>
            </a:r>
          </a:p>
          <a:p>
            <a:pPr lvl="1" indent="-457200">
              <a:buFont typeface="Courier New,monospace" panose="020B0604020202020204" pitchFamily="34" charset="0"/>
              <a:buChar char="o"/>
            </a:pPr>
            <a:r>
              <a:rPr lang="sv-SE">
                <a:solidFill>
                  <a:schemeClr val="accent3"/>
                </a:solidFill>
                <a:latin typeface="Franklin Gothic Book"/>
              </a:rPr>
              <a:t>10 % rabatt hos Bergkvara</a:t>
            </a:r>
            <a:endParaRPr lang="en-US">
              <a:solidFill>
                <a:schemeClr val="accent3"/>
              </a:solidFill>
              <a:latin typeface="Franklin Gothic Book"/>
            </a:endParaRPr>
          </a:p>
          <a:p>
            <a:r>
              <a:rPr lang="sv-SE">
                <a:latin typeface="Franklin Gothic Book"/>
              </a:rPr>
              <a:t>Vy bus4you</a:t>
            </a:r>
            <a:endParaRPr lang="en-US">
              <a:latin typeface="Franklin Gothic Book"/>
            </a:endParaRPr>
          </a:p>
          <a:p>
            <a:pPr lvl="1" indent="-457200">
              <a:buFont typeface="Courier New,monospace" panose="020B0604020202020204" pitchFamily="34" charset="0"/>
              <a:buChar char="o"/>
            </a:pPr>
            <a:r>
              <a:rPr lang="sv-SE">
                <a:solidFill>
                  <a:schemeClr val="accent3"/>
                </a:solidFill>
                <a:latin typeface="Franklin Gothic Book"/>
              </a:rPr>
              <a:t>Direktbussar från Göteborg och Stockholm (via Linköping och Jönköping) till lägerplatsen.</a:t>
            </a:r>
          </a:p>
          <a:p>
            <a:pPr lvl="1" indent="-457200">
              <a:buFont typeface="Courier New,monospace" panose="020B0604020202020204" pitchFamily="34" charset="0"/>
              <a:buChar char="o"/>
            </a:pPr>
            <a:r>
              <a:rPr lang="sv-SE">
                <a:solidFill>
                  <a:schemeClr val="accent3"/>
                </a:solidFill>
                <a:latin typeface="Franklin Gothic Book"/>
              </a:rPr>
              <a:t>10 % rabatt via bookabus.com för att hyra egen buss.</a:t>
            </a:r>
            <a:endParaRPr lang="en-US">
              <a:solidFill>
                <a:schemeClr val="accent3"/>
              </a:solidFill>
              <a:latin typeface="Franklin Gothic Book"/>
            </a:endParaRPr>
          </a:p>
          <a:p>
            <a:r>
              <a:rPr lang="sv-SE">
                <a:latin typeface="Franklin Gothic Book"/>
              </a:rPr>
              <a:t>Samåkning: Skjutsgruppen</a:t>
            </a:r>
          </a:p>
          <a:p>
            <a:r>
              <a:rPr lang="sv-SE">
                <a:latin typeface="Franklin Gothic Book"/>
              </a:rPr>
              <a:t>Lokaltrafik: Skånetrafiken</a:t>
            </a:r>
            <a:endParaRPr lang="en-GB">
              <a:latin typeface="Franklin Gothic Book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>
                <a:solidFill>
                  <a:srgbClr val="C61E3F"/>
                </a:solidFill>
                <a:latin typeface="Franklin Gothic Book"/>
              </a:rPr>
              <a:t>Hållplats Norra Åsum Wendesgymnasiet.</a:t>
            </a:r>
            <a:endParaRPr lang="en-GB">
              <a:solidFill>
                <a:srgbClr val="C61E3F"/>
              </a:solidFill>
              <a:latin typeface="Franklin Gothic Boo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94300-6CFE-0BA6-970A-1DEB19C58B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88176" y="2247220"/>
            <a:ext cx="3308123" cy="23581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800">
                <a:latin typeface="Franklin Gothic Medium"/>
              </a:rPr>
              <a:t>Uppdatera er ankomstinformation i kårfrågorna i anmälan.</a:t>
            </a:r>
            <a:endParaRPr lang="en-US" sz="2800">
              <a:latin typeface="Franklin Gothic Medium"/>
            </a:endParaRPr>
          </a:p>
          <a:p>
            <a:r>
              <a:rPr lang="sv-SE" sz="2800">
                <a:latin typeface="Franklin Gothic Medium"/>
              </a:rPr>
              <a:t>Ange också om ni har bilar och släp som ska vara kvar. </a:t>
            </a:r>
            <a:endParaRPr lang="en-GB" sz="280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0553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D0FB84-EFA8-0126-38A9-1FA02ED1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Personbilssläp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D78880-4AD4-8160-B445-C8F4EFD67C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Ankomst med släp 24e juli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Tillåten inkörning på fältet mellan 08.00-20.00.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Förare och passagerare får övernatta på sin by. Räkna med begränsad service och ordna egen mat.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Kåren ansvarar för packning och släp.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12C15DC-BA0F-29FC-1B12-FB2FC1717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100" y="1972235"/>
            <a:ext cx="5397500" cy="42047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Ankomst med släp 25e eller 29e juli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Under lägertid.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Anvisat till särskild plats.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Välj att lasta av och transportera in själva, eller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Invänta hjälp av funktionär för utkörning.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 marL="0" indent="0">
              <a:buNone/>
            </a:pPr>
            <a:endParaRPr lang="sv-SE">
              <a:latin typeface="Franklin Gothic Book"/>
            </a:endParaRP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40410455-38B4-F94E-C247-7C8CD2079796}"/>
              </a:ext>
            </a:extLst>
          </p:cNvPr>
          <p:cNvSpPr/>
          <p:nvPr/>
        </p:nvSpPr>
        <p:spPr>
          <a:xfrm rot="1380000">
            <a:off x="4147277" y="237344"/>
            <a:ext cx="2086131" cy="1099278"/>
          </a:xfrm>
          <a:prstGeom prst="irregularSeal2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D63FA-861C-F319-CF8B-BC3FC605521B}"/>
              </a:ext>
            </a:extLst>
          </p:cNvPr>
          <p:cNvSpPr txBox="1"/>
          <p:nvPr/>
        </p:nvSpPr>
        <p:spPr>
          <a:xfrm>
            <a:off x="4534523" y="599606"/>
            <a:ext cx="13116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err="1"/>
              <a:t>släpextra</a:t>
            </a:r>
            <a:r>
              <a:rPr lang="en-GB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754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E41CF3-7B5E-C4FA-D28D-45EF20D8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Bussläp 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AC98B6-912C-3025-E570-D80D2AC4D0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Om släpet inte ska vara kvar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Bussen får egen parkering och kåren tömmer och transporterar själva materialet till sin by.</a:t>
            </a:r>
          </a:p>
          <a:p>
            <a:r>
              <a:rPr lang="sv-SE">
                <a:latin typeface="Franklin Gothic Book"/>
              </a:rPr>
              <a:t>Om släpet ska vara kvar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Då gäller samma regler som för personbilsläp som ankommer 25e juli,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Transportera själva eller vänta på funktionär för utkörning.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912F0BE2-2D45-30ED-CD3B-E12B0494C066}"/>
              </a:ext>
            </a:extLst>
          </p:cNvPr>
          <p:cNvSpPr/>
          <p:nvPr/>
        </p:nvSpPr>
        <p:spPr>
          <a:xfrm rot="1380000">
            <a:off x="2610785" y="199869"/>
            <a:ext cx="2086131" cy="1099278"/>
          </a:xfrm>
          <a:prstGeom prst="irregularSeal2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14426-9036-CA77-77FA-23A182745FFC}"/>
              </a:ext>
            </a:extLst>
          </p:cNvPr>
          <p:cNvSpPr txBox="1"/>
          <p:nvPr/>
        </p:nvSpPr>
        <p:spPr>
          <a:xfrm>
            <a:off x="3047998" y="562131"/>
            <a:ext cx="13116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err="1"/>
              <a:t>släpextra</a:t>
            </a:r>
            <a:r>
              <a:rPr lang="en-GB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2737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0D2031-EFCB-B5E3-F8C8-818331DC6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Parkera släp 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5A8977-189E-5350-6394-F57C5D2CCD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I byn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Släp får vara kvar i byn, räknas då som tält och följer samma regler för avstånd som tält.</a:t>
            </a:r>
          </a:p>
          <a:p>
            <a:r>
              <a:rPr lang="sv-SE">
                <a:latin typeface="Franklin Gothic Book"/>
              </a:rPr>
              <a:t>På parkering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Inte klart var parkeringen blir än.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Alla släp ska vara märkta med kår, bynummer och kontaktperson.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Ej bilparkering på samma ställe.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0225AF-C14E-213E-A3AA-5AE66FBF93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Avresa 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Möjligt att rulla in tomma släp på området om man följer de uppsatta reglerna.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Inga fyllda släp får handrullas på området.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Efter 16.00 1a augusti är det återigen tillåtet med bilar på fältet.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60B21C7A-F152-8C1A-31A8-DE21068D895A}"/>
              </a:ext>
            </a:extLst>
          </p:cNvPr>
          <p:cNvSpPr/>
          <p:nvPr/>
        </p:nvSpPr>
        <p:spPr>
          <a:xfrm rot="1380000">
            <a:off x="3622621" y="237344"/>
            <a:ext cx="2086131" cy="1099278"/>
          </a:xfrm>
          <a:prstGeom prst="irregularSeal2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86AA2-6FDE-BD42-821D-352775BD876F}"/>
              </a:ext>
            </a:extLst>
          </p:cNvPr>
          <p:cNvSpPr txBox="1"/>
          <p:nvPr/>
        </p:nvSpPr>
        <p:spPr>
          <a:xfrm>
            <a:off x="4009867" y="599606"/>
            <a:ext cx="13116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err="1"/>
              <a:t>släpextra</a:t>
            </a:r>
            <a:r>
              <a:rPr lang="en-GB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1169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325F-8BD6-DCD1-9B8F-1BF3A741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Franklin Gothic Medium"/>
              </a:rPr>
              <a:t>Skicka</a:t>
            </a:r>
            <a:r>
              <a:rPr lang="en-GB">
                <a:latin typeface="Franklin Gothic Medium"/>
              </a:rPr>
              <a:t> material </a:t>
            </a:r>
            <a:r>
              <a:rPr lang="en-GB" err="1">
                <a:latin typeface="Franklin Gothic Medium"/>
              </a:rPr>
              <a:t>på</a:t>
            </a:r>
            <a:r>
              <a:rPr lang="en-GB">
                <a:latin typeface="Franklin Gothic Medium"/>
              </a:rPr>
              <a:t> pall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31AC4-48D0-9A63-5023-14F57EDD9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9704614" cy="42047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600">
                <a:latin typeface="Franklin Gothic Book"/>
              </a:rPr>
              <a:t>Kåren bokar transport med leverans mellan 13e-21a juli och upphämtning mellan 3e-7e augusti.</a:t>
            </a:r>
            <a:endParaRPr lang="en-US" sz="2600">
              <a:solidFill>
                <a:srgbClr val="00355F"/>
              </a:solidFill>
              <a:latin typeface="Franklin Gothic Book"/>
            </a:endParaRPr>
          </a:p>
          <a:p>
            <a:r>
              <a:rPr lang="sv-SE" sz="2600"/>
              <a:t>Lägret kör ut packningen till byn.</a:t>
            </a:r>
            <a:endParaRPr lang="sv-SE" sz="2600">
              <a:solidFill>
                <a:srgbClr val="00355F"/>
              </a:solidFill>
            </a:endParaRPr>
          </a:p>
          <a:p>
            <a:r>
              <a:rPr lang="sv-SE" sz="2600">
                <a:latin typeface="Franklin Gothic Book"/>
              </a:rPr>
              <a:t>Ska packas på pall med pallkragar och lock, max 7 styck i höjd och inga utstickande material.</a:t>
            </a:r>
            <a:endParaRPr lang="en-US" sz="2600">
              <a:solidFill>
                <a:srgbClr val="00355F"/>
              </a:solidFill>
              <a:latin typeface="Franklin Gothic Book"/>
            </a:endParaRPr>
          </a:p>
          <a:p>
            <a:r>
              <a:rPr lang="sv-SE" sz="2600"/>
              <a:t>Packas vädertåligt då de kommer stå på fältet.</a:t>
            </a:r>
            <a:endParaRPr lang="en-US" sz="2600">
              <a:solidFill>
                <a:srgbClr val="00355F"/>
              </a:solidFill>
            </a:endParaRPr>
          </a:p>
          <a:p>
            <a:r>
              <a:rPr lang="sv-SE" sz="2600"/>
              <a:t>Packmaterial förvaras i byn under lägerveckan.</a:t>
            </a:r>
            <a:endParaRPr lang="en-US" sz="2600">
              <a:solidFill>
                <a:srgbClr val="00355F"/>
              </a:solidFill>
            </a:endParaRPr>
          </a:p>
          <a:p>
            <a:r>
              <a:rPr lang="sv-SE" sz="2600"/>
              <a:t>Adress med mera finns på hemsidan, jamboree.se.</a:t>
            </a:r>
            <a:endParaRPr lang="en-GB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30306C8A-BEAA-FCD9-23AB-953EFB44CB41}"/>
              </a:ext>
            </a:extLst>
          </p:cNvPr>
          <p:cNvSpPr/>
          <p:nvPr/>
        </p:nvSpPr>
        <p:spPr>
          <a:xfrm rot="1380000">
            <a:off x="6229750" y="237344"/>
            <a:ext cx="2086131" cy="1099278"/>
          </a:xfrm>
          <a:prstGeom prst="irregularSeal2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3BC91-4203-61D5-F787-72B83AFF6D14}"/>
              </a:ext>
            </a:extLst>
          </p:cNvPr>
          <p:cNvSpPr txBox="1"/>
          <p:nvPr/>
        </p:nvSpPr>
        <p:spPr>
          <a:xfrm rot="480000">
            <a:off x="6415611" y="599606"/>
            <a:ext cx="16763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err="1"/>
              <a:t>pallar</a:t>
            </a:r>
            <a:r>
              <a:rPr lang="en-GB"/>
              <a:t> </a:t>
            </a:r>
            <a:r>
              <a:rPr lang="en-GB" err="1"/>
              <a:t>ni</a:t>
            </a:r>
            <a:r>
              <a:rPr lang="en-GB"/>
              <a:t> med?</a:t>
            </a:r>
          </a:p>
        </p:txBody>
      </p:sp>
    </p:spTree>
    <p:extLst>
      <p:ext uri="{BB962C8B-B14F-4D97-AF65-F5344CB8AC3E}">
        <p14:creationId xmlns:p14="http://schemas.microsoft.com/office/powerpoint/2010/main" val="22725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2956-99BB-4475-92EC-EA065DAF0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>
                <a:latin typeface="Franklin Gothic Medium"/>
              </a:rPr>
              <a:t>Välkommen</a:t>
            </a:r>
            <a:r>
              <a:rPr lang="en-GB">
                <a:latin typeface="Franklin Gothic Medium"/>
              </a:rPr>
              <a:t> </a:t>
            </a:r>
            <a:r>
              <a:rPr lang="en-GB" err="1">
                <a:latin typeface="Franklin Gothic Medium"/>
              </a:rPr>
              <a:t>på</a:t>
            </a:r>
            <a:r>
              <a:rPr lang="en-GB">
                <a:latin typeface="Franklin Gothic Medium"/>
              </a:rPr>
              <a:t> </a:t>
            </a:r>
            <a:r>
              <a:rPr lang="en-GB" err="1">
                <a:latin typeface="Franklin Gothic Medium"/>
              </a:rPr>
              <a:t>infoträff</a:t>
            </a:r>
            <a:endParaRPr lang="en-GB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DD137-4BAC-9C79-099D-B2CBC8A238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Franklin Gothic Book"/>
              </a:rPr>
              <a:t>31 mars 20.00-21.00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6E25A5-DC37-2A59-FCA8-1F11A4236EAC}"/>
              </a:ext>
            </a:extLst>
          </p:cNvPr>
          <p:cNvSpPr/>
          <p:nvPr/>
        </p:nvSpPr>
        <p:spPr>
          <a:xfrm>
            <a:off x="4097310" y="5583836"/>
            <a:ext cx="762000" cy="138659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472D0-EF66-0A33-29B0-A0503B5016E2}"/>
              </a:ext>
            </a:extLst>
          </p:cNvPr>
          <p:cNvSpPr/>
          <p:nvPr/>
        </p:nvSpPr>
        <p:spPr>
          <a:xfrm>
            <a:off x="11267604" y="5583835"/>
            <a:ext cx="762000" cy="138659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-up of hands clapping&#10;&#10;AI-generated content may be incorrect.">
            <a:extLst>
              <a:ext uri="{FF2B5EF4-FFF2-40B4-BE49-F238E27FC236}">
                <a16:creationId xmlns:a16="http://schemas.microsoft.com/office/drawing/2014/main" id="{33BD9055-360A-B762-541A-54E386DC8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072" y="5916385"/>
            <a:ext cx="616399" cy="941615"/>
          </a:xfrm>
          <a:prstGeom prst="rect">
            <a:avLst/>
          </a:prstGeom>
        </p:spPr>
      </p:pic>
      <p:pic>
        <p:nvPicPr>
          <p:cNvPr id="7" name="Picture 6" descr="A close-up of hands clapping&#10;&#10;AI-generated content may be incorrect.">
            <a:extLst>
              <a:ext uri="{FF2B5EF4-FFF2-40B4-BE49-F238E27FC236}">
                <a16:creationId xmlns:a16="http://schemas.microsoft.com/office/drawing/2014/main" id="{1BE0A412-1815-F67A-43B8-FB56683E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757" y="5916385"/>
            <a:ext cx="616399" cy="9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22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6E7617-BDEA-A269-9D34-5304CB35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Matnyttig information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E9006DD-C9CA-2636-A87D-C64B6FB21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0399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D12996-169F-DFBE-DD27-B763431B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Matfilosofi Jamboree26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F8BEF0A-A981-BC56-31E8-6E7B42F0B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43" y="2413106"/>
            <a:ext cx="5328557" cy="1015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600">
                <a:latin typeface="Franklin Gothic Book"/>
              </a:rPr>
              <a:t>Mat som är god och som jag längtar till. Som gör att jag orkar äventyr.</a:t>
            </a:r>
            <a:endParaRPr lang="en-US" sz="2600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7711D16-CB04-5E97-9555-F54DF91653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>
              <a:latin typeface="Franklin Gothic Book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A1EBB04F-C569-9323-399A-4C02168CA5D4}"/>
              </a:ext>
            </a:extLst>
          </p:cNvPr>
          <p:cNvSpPr txBox="1">
            <a:spLocks/>
          </p:cNvSpPr>
          <p:nvPr/>
        </p:nvSpPr>
        <p:spPr>
          <a:xfrm>
            <a:off x="767443" y="5172635"/>
            <a:ext cx="5328557" cy="1004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600">
                <a:latin typeface="Franklin Gothic Book"/>
              </a:rPr>
              <a:t>Bra mat ska inte smaka konstigt. Den ska inte heller skada planeten.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8415B7FE-4E2F-1B9B-DBE5-BB1DAB43DBDA}"/>
              </a:ext>
            </a:extLst>
          </p:cNvPr>
          <p:cNvSpPr txBox="1">
            <a:spLocks/>
          </p:cNvSpPr>
          <p:nvPr/>
        </p:nvSpPr>
        <p:spPr>
          <a:xfrm>
            <a:off x="767443" y="4045964"/>
            <a:ext cx="5328557" cy="492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600">
                <a:latin typeface="Franklin Gothic Book"/>
              </a:rPr>
              <a:t>Temat Tillsammans</a:t>
            </a:r>
            <a:endParaRPr lang="en-US"/>
          </a:p>
        </p:txBody>
      </p:sp>
      <p:pic>
        <p:nvPicPr>
          <p:cNvPr id="6" name="Picture 5" descr="A hands making a heart shape&#10;&#10;AI-generated content may be incorrect.">
            <a:extLst>
              <a:ext uri="{FF2B5EF4-FFF2-40B4-BE49-F238E27FC236}">
                <a16:creationId xmlns:a16="http://schemas.microsoft.com/office/drawing/2014/main" id="{BE8965BD-576F-7D05-B2D3-50DF7E1D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7" t="20464" r="5611" b="14156"/>
          <a:stretch/>
        </p:blipFill>
        <p:spPr>
          <a:xfrm>
            <a:off x="7103082" y="3427869"/>
            <a:ext cx="3505798" cy="19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allAtOnce"/>
      <p:bldP spid="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85EBB-7B55-1D3C-DF0F-84A1FDD2A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D643E6-B6D6-7CBF-64AB-364D8B9B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Matfilosofi Jamboree26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7D880F-2F79-BEB5-ABB9-72AA37D71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43" y="2413106"/>
            <a:ext cx="5328557" cy="1015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600">
                <a:latin typeface="Franklin Gothic Book"/>
              </a:rPr>
              <a:t>Mat som är god och som jag längtar till. Som gör att jag orkar äventyr.</a:t>
            </a:r>
            <a:endParaRPr lang="en-US" sz="2600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B5886F3-989A-0B39-3A96-330F21D1A6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>
              <a:latin typeface="Franklin Gothic Book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205419B5-5A44-2652-1F8A-EC22B17AFFDE}"/>
              </a:ext>
            </a:extLst>
          </p:cNvPr>
          <p:cNvSpPr txBox="1">
            <a:spLocks/>
          </p:cNvSpPr>
          <p:nvPr/>
        </p:nvSpPr>
        <p:spPr>
          <a:xfrm>
            <a:off x="767443" y="5172635"/>
            <a:ext cx="5328557" cy="1004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600">
                <a:latin typeface="Franklin Gothic Book"/>
              </a:rPr>
              <a:t>Bra mat ska inte smaka konstigt. Den ska inte heller skada planeten.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EB78882-341B-1D82-B667-75EFCCF20CEC}"/>
              </a:ext>
            </a:extLst>
          </p:cNvPr>
          <p:cNvSpPr txBox="1">
            <a:spLocks/>
          </p:cNvSpPr>
          <p:nvPr/>
        </p:nvSpPr>
        <p:spPr>
          <a:xfrm>
            <a:off x="767443" y="4045964"/>
            <a:ext cx="5328557" cy="492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600">
                <a:latin typeface="Franklin Gothic Book"/>
              </a:rPr>
              <a:t>Temat Tillsammans</a:t>
            </a:r>
            <a:endParaRPr lang="en-US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4354501A-25D0-D6EC-7B32-D8AD6C5F2D92}"/>
              </a:ext>
            </a:extLst>
          </p:cNvPr>
          <p:cNvSpPr txBox="1">
            <a:spLocks/>
          </p:cNvSpPr>
          <p:nvPr/>
        </p:nvSpPr>
        <p:spPr>
          <a:xfrm>
            <a:off x="6281057" y="2413106"/>
            <a:ext cx="5295900" cy="3845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Franklin Gothic Book"/>
              </a:rPr>
              <a:t>Fasta recept, men möjligt att göra egna varianter.</a:t>
            </a:r>
          </a:p>
          <a:p>
            <a:r>
              <a:rPr lang="sv-SE">
                <a:latin typeface="Franklin Gothic Book"/>
              </a:rPr>
              <a:t>Varierad mat, både kött och vegetariskt.</a:t>
            </a:r>
          </a:p>
          <a:p>
            <a:r>
              <a:rPr lang="sv-SE">
                <a:latin typeface="Franklin Gothic Book"/>
              </a:rPr>
              <a:t>Strävar efter att introducera måltider och ingredienser som kan vara helt eller delvis nya för våra scouter.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Exempelvis byta ut ris mot svenskt mathavre.</a:t>
            </a:r>
            <a:endParaRPr lang="sv-S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880254-DB33-5D71-0E7B-9904E9A98332}"/>
              </a:ext>
            </a:extLst>
          </p:cNvPr>
          <p:cNvSpPr/>
          <p:nvPr/>
        </p:nvSpPr>
        <p:spPr>
          <a:xfrm>
            <a:off x="670736" y="2320977"/>
            <a:ext cx="5269023" cy="111051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352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6940E-7DB1-90F6-125C-92F39D97B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29795A-A447-6D2F-0A21-E1D6AE6A6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Matfilosofi Jamboree26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C5F8D1-083B-6A62-296F-BCA6F7699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43" y="2413106"/>
            <a:ext cx="5328557" cy="1015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600">
                <a:latin typeface="Franklin Gothic Book"/>
              </a:rPr>
              <a:t>Mat som är god och som jag längtar till. Som gör att jag orkar äventyr.</a:t>
            </a:r>
            <a:endParaRPr lang="en-US" sz="2600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7C7E85-A872-DDEE-79A4-20DB4F434C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>
              <a:latin typeface="Franklin Gothic Book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00100566-BF7B-290C-D235-272447DB5A50}"/>
              </a:ext>
            </a:extLst>
          </p:cNvPr>
          <p:cNvSpPr txBox="1">
            <a:spLocks/>
          </p:cNvSpPr>
          <p:nvPr/>
        </p:nvSpPr>
        <p:spPr>
          <a:xfrm>
            <a:off x="767443" y="5172635"/>
            <a:ext cx="5328557" cy="1004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600">
                <a:latin typeface="Franklin Gothic Book"/>
              </a:rPr>
              <a:t>Bra mat ska inte smaka konstigt. Den ska inte heller skada planeten.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DD1B7000-2758-C2E7-7538-870253881308}"/>
              </a:ext>
            </a:extLst>
          </p:cNvPr>
          <p:cNvSpPr txBox="1">
            <a:spLocks/>
          </p:cNvSpPr>
          <p:nvPr/>
        </p:nvSpPr>
        <p:spPr>
          <a:xfrm>
            <a:off x="767443" y="4045964"/>
            <a:ext cx="5328557" cy="492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600">
                <a:latin typeface="Franklin Gothic Book"/>
              </a:rPr>
              <a:t>Temat Tillsammans</a:t>
            </a:r>
            <a:endParaRPr lang="en-US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91C78C06-F5DD-EFA8-24A5-110595172802}"/>
              </a:ext>
            </a:extLst>
          </p:cNvPr>
          <p:cNvSpPr txBox="1">
            <a:spLocks/>
          </p:cNvSpPr>
          <p:nvPr/>
        </p:nvSpPr>
        <p:spPr>
          <a:xfrm>
            <a:off x="6281057" y="3441806"/>
            <a:ext cx="5295900" cy="281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600">
                <a:latin typeface="Franklin Gothic Book"/>
              </a:rPr>
              <a:t>Involvera gärna era deltagare i matlagningen.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 sz="2200">
                <a:latin typeface="Franklin Gothic Book"/>
              </a:rPr>
              <a:t>Främjar matglädje, hälsa och social gemenskap.</a:t>
            </a:r>
            <a:endParaRPr lang="sv-S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F10FE-6BFF-1B85-8B41-7D9FDD45EEAA}"/>
              </a:ext>
            </a:extLst>
          </p:cNvPr>
          <p:cNvSpPr/>
          <p:nvPr/>
        </p:nvSpPr>
        <p:spPr>
          <a:xfrm>
            <a:off x="801364" y="3893963"/>
            <a:ext cx="2944924" cy="7349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3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650A-D851-482B-3ED3-53E76042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9BA2D3-A094-6C5E-97FB-8B52EF64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Matfilosofi Jamboree26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C305ED-3F7B-CEA3-19D1-571E9B8DC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43" y="2413106"/>
            <a:ext cx="5328557" cy="1015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2600">
                <a:latin typeface="Franklin Gothic Book"/>
              </a:rPr>
              <a:t>Mat som är god och som jag längtar till. Som gör att jag orkar äventyr.</a:t>
            </a:r>
            <a:endParaRPr lang="en-US" sz="2600">
              <a:latin typeface="Franklin Gothic Book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92ABD2B-6120-3FFA-145F-ACBEB40AEE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>
              <a:latin typeface="Franklin Gothic Book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5CCC3D01-784A-6012-E9CA-C9A3104199A4}"/>
              </a:ext>
            </a:extLst>
          </p:cNvPr>
          <p:cNvSpPr txBox="1">
            <a:spLocks/>
          </p:cNvSpPr>
          <p:nvPr/>
        </p:nvSpPr>
        <p:spPr>
          <a:xfrm>
            <a:off x="767443" y="5172635"/>
            <a:ext cx="5328557" cy="1004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600">
                <a:latin typeface="Franklin Gothic Book"/>
              </a:rPr>
              <a:t>Bra mat ska inte smaka konstigt. Den ska inte heller skada planeten.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A560060C-2406-4818-73FE-45BA0ADB1200}"/>
              </a:ext>
            </a:extLst>
          </p:cNvPr>
          <p:cNvSpPr txBox="1">
            <a:spLocks/>
          </p:cNvSpPr>
          <p:nvPr/>
        </p:nvSpPr>
        <p:spPr>
          <a:xfrm>
            <a:off x="767443" y="4045964"/>
            <a:ext cx="5328557" cy="492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600">
                <a:latin typeface="Franklin Gothic Book"/>
              </a:rPr>
              <a:t>Temat Tillsammans</a:t>
            </a:r>
            <a:endParaRPr lang="en-US"/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67C0A62E-12B0-2242-5D59-A7DD971DA567}"/>
              </a:ext>
            </a:extLst>
          </p:cNvPr>
          <p:cNvSpPr txBox="1">
            <a:spLocks/>
          </p:cNvSpPr>
          <p:nvPr/>
        </p:nvSpPr>
        <p:spPr>
          <a:xfrm>
            <a:off x="6281057" y="4171149"/>
            <a:ext cx="5295900" cy="2087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>
                <a:latin typeface="Franklin Gothic Book"/>
              </a:rPr>
              <a:t>Vi vill inspirera till positiva matvanor genom att skapa öppenhet för ett mer hållbart matsystem.</a:t>
            </a:r>
          </a:p>
          <a:p>
            <a:r>
              <a:rPr lang="sv-SE" sz="2400">
                <a:latin typeface="Franklin Gothic Book"/>
              </a:rPr>
              <a:t>Att äta miljövänligt kan se vanligare ut än vad vi tänker oss.</a:t>
            </a:r>
            <a:endParaRPr lang="sv-SE" sz="24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DCBAAC-B4DD-164B-4361-A2D107A5EFDB}"/>
              </a:ext>
            </a:extLst>
          </p:cNvPr>
          <p:cNvSpPr/>
          <p:nvPr/>
        </p:nvSpPr>
        <p:spPr>
          <a:xfrm>
            <a:off x="768707" y="5091391"/>
            <a:ext cx="5132952" cy="9853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3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F389F6C-6AC8-DEEE-8F2B-76112FC7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735"/>
            <a:ext cx="4441372" cy="1325563"/>
          </a:xfrm>
        </p:spPr>
        <p:txBody>
          <a:bodyPr/>
          <a:lstStyle/>
          <a:p>
            <a:r>
              <a:rPr lang="sv-SE">
                <a:solidFill>
                  <a:schemeClr val="tx1"/>
                </a:solidFill>
                <a:latin typeface="Franklin Gothic Medium"/>
              </a:rPr>
              <a:t>Matutlämning</a:t>
            </a:r>
            <a:endParaRPr lang="sv-SE">
              <a:solidFill>
                <a:schemeClr val="tx1"/>
              </a:solidFill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3B86C4E-A136-1C15-85C2-A4A16F518020}"/>
              </a:ext>
            </a:extLst>
          </p:cNvPr>
          <p:cNvSpPr txBox="1">
            <a:spLocks/>
          </p:cNvSpPr>
          <p:nvPr/>
        </p:nvSpPr>
        <p:spPr>
          <a:xfrm>
            <a:off x="838200" y="1972235"/>
            <a:ext cx="5181600" cy="4204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Franklin Gothic Book"/>
              </a:rPr>
              <a:t>Mat hämtas ut byvis vid sin utsatta tid.</a:t>
            </a:r>
          </a:p>
          <a:p>
            <a:r>
              <a:rPr lang="sv-SE">
                <a:latin typeface="Franklin Gothic Book"/>
              </a:rPr>
              <a:t>Generellt plockar ni själva.</a:t>
            </a:r>
          </a:p>
          <a:p>
            <a:r>
              <a:rPr lang="sv-SE">
                <a:latin typeface="Franklin Gothic Book"/>
              </a:rPr>
              <a:t>Vissa matvaror lämnas ut i bestämd mängd över disk.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Exempelvis protein.</a:t>
            </a:r>
          </a:p>
          <a:p>
            <a:r>
              <a:rPr lang="sv-SE">
                <a:latin typeface="Franklin Gothic Book"/>
              </a:rPr>
              <a:t>Basvaror hämtas i början av lägret och fylls sedan på när de tar slut.</a:t>
            </a:r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F906AAE8-C5AB-710B-543C-175CC458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>
                <a:latin typeface="Franklin Gothic Book"/>
              </a:rPr>
              <a:t>Byar som bor nära varandra delar på samma kylkontainer.</a:t>
            </a:r>
          </a:p>
          <a:p>
            <a:r>
              <a:rPr lang="sv-SE">
                <a:latin typeface="Franklin Gothic Book"/>
              </a:rPr>
              <a:t>Kylvaror ställs in på tilldelad plats i kylkontainer.</a:t>
            </a:r>
            <a:endParaRPr lang="sv-SE"/>
          </a:p>
          <a:p>
            <a:r>
              <a:rPr lang="sv-SE">
                <a:latin typeface="Franklin Gothic Book"/>
              </a:rPr>
              <a:t>Övrigt förvaras i byn.</a:t>
            </a:r>
          </a:p>
          <a:p>
            <a:r>
              <a:rPr lang="sv-SE">
                <a:latin typeface="Franklin Gothic Book"/>
              </a:rPr>
              <a:t>I kylkontainerna kan också rester sparas för att minska matsvinn.</a:t>
            </a:r>
          </a:p>
        </p:txBody>
      </p:sp>
      <p:sp>
        <p:nvSpPr>
          <p:cNvPr id="24" name="Rubrik 1">
            <a:extLst>
              <a:ext uri="{FF2B5EF4-FFF2-40B4-BE49-F238E27FC236}">
                <a16:creationId xmlns:a16="http://schemas.microsoft.com/office/drawing/2014/main" id="{ACD65587-3857-5F3D-C000-28482E496DB3}"/>
              </a:ext>
            </a:extLst>
          </p:cNvPr>
          <p:cNvSpPr txBox="1">
            <a:spLocks/>
          </p:cNvSpPr>
          <p:nvPr/>
        </p:nvSpPr>
        <p:spPr>
          <a:xfrm>
            <a:off x="6172200" y="497735"/>
            <a:ext cx="4441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2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sv-SE">
                <a:latin typeface="Franklin Gothic Medium"/>
              </a:rPr>
              <a:t>och kylkontainrar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655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CA6C66-92DC-3A7D-76DF-8D263ECE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Specialkost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9C11DD-4424-68FD-9BC5-2304771CD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Så här går det till på Jamboree26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39140C5-614B-3658-8BF3-DE3393BEE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702" y="987425"/>
            <a:ext cx="6030686" cy="4873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Ska inte vara krångligt med specialkost på lägret.</a:t>
            </a:r>
            <a:endParaRPr lang="en-US" sz="2800"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Matutlämningen har en specialkosthörna, där anmäld specialkost kan hämtas.</a:t>
            </a:r>
            <a:endParaRPr lang="en-US" sz="2800"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Ni kan bli kontaktade av Matfunktionen om kåren har specifika allergier eller kostbehov.</a:t>
            </a:r>
            <a:endParaRPr lang="en-US" sz="2800"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Gluten, laktosfritt, mjölkprotein, vegetariskt, veganskt, nötter, baljväxter, ägg... inga konstigheter. </a:t>
            </a:r>
          </a:p>
        </p:txBody>
      </p:sp>
      <p:pic>
        <p:nvPicPr>
          <p:cNvPr id="6" name="Picture 5" descr="Hands holding up numbers on a black background&#10;&#10;AI-generated content may be incorrect.">
            <a:extLst>
              <a:ext uri="{FF2B5EF4-FFF2-40B4-BE49-F238E27FC236}">
                <a16:creationId xmlns:a16="http://schemas.microsoft.com/office/drawing/2014/main" id="{C90EE5DE-3FDB-328A-4E4A-196460CD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81" t="6726" r="23257" b="8656"/>
          <a:stretch/>
        </p:blipFill>
        <p:spPr>
          <a:xfrm>
            <a:off x="1808788" y="5235655"/>
            <a:ext cx="1486441" cy="17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882B-9E28-85DD-CE23-BB9CE323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anklin Gothic Medium"/>
              </a:rPr>
              <a:t>Vad </a:t>
            </a:r>
            <a:r>
              <a:rPr lang="en-GB" err="1">
                <a:latin typeface="Franklin Gothic Medium"/>
              </a:rPr>
              <a:t>behöver</a:t>
            </a:r>
            <a:r>
              <a:rPr lang="en-GB">
                <a:latin typeface="Franklin Gothic Medium"/>
              </a:rPr>
              <a:t> vi </a:t>
            </a:r>
            <a:r>
              <a:rPr lang="en-GB" err="1">
                <a:latin typeface="Franklin Gothic Medium"/>
              </a:rPr>
              <a:t>tänka</a:t>
            </a:r>
            <a:r>
              <a:rPr lang="en-GB">
                <a:latin typeface="Franklin Gothic Medium"/>
              </a:rPr>
              <a:t> på?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76989-05FA-CCF4-BFB2-44839E910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 sz="2200">
                <a:solidFill>
                  <a:schemeClr val="tx1"/>
                </a:solidFill>
                <a:latin typeface="Franklin Gothic Book"/>
              </a:rPr>
              <a:t>Vag</a:t>
            </a:r>
            <a:r>
              <a:rPr lang="sv-SE" sz="2100">
                <a:solidFill>
                  <a:schemeClr val="tx1"/>
                </a:solidFill>
                <a:latin typeface="Franklin Gothic Book"/>
              </a:rPr>
              <a:t>n eller kärra för transport av matvaror mellan matutlämningen och byn.</a:t>
            </a:r>
            <a:endParaRPr lang="en-US" sz="2100">
              <a:solidFill>
                <a:schemeClr val="tx1"/>
              </a:solidFill>
              <a:latin typeface="Franklin Gothic Book"/>
            </a:endParaRPr>
          </a:p>
          <a:p>
            <a:r>
              <a:rPr lang="sv-SE" sz="2200">
                <a:solidFill>
                  <a:schemeClr val="tx1"/>
                </a:solidFill>
                <a:latin typeface="Franklin Gothic Book"/>
              </a:rPr>
              <a:t>Större låda eller back för transport.</a:t>
            </a:r>
            <a:endParaRPr lang="sv-SE" sz="2200">
              <a:solidFill>
                <a:schemeClr val="tx1"/>
              </a:solidFill>
              <a:highlight>
                <a:srgbClr val="FF00FF"/>
              </a:highlight>
              <a:latin typeface="Franklin Gothic Book"/>
            </a:endParaRPr>
          </a:p>
          <a:p>
            <a:r>
              <a:rPr lang="sv-SE" sz="2200">
                <a:solidFill>
                  <a:schemeClr val="tx1"/>
                </a:solidFill>
                <a:latin typeface="Franklin Gothic Book"/>
              </a:rPr>
              <a:t>Större lådor/hinkar.</a:t>
            </a:r>
            <a:endParaRPr lang="sv-SE" sz="2200">
              <a:solidFill>
                <a:schemeClr val="tx1"/>
              </a:solidFill>
              <a:highlight>
                <a:srgbClr val="FF00FF"/>
              </a:highlight>
              <a:latin typeface="Franklin Gothic Book"/>
            </a:endParaRPr>
          </a:p>
          <a:p>
            <a:r>
              <a:rPr lang="sv-SE" sz="2200">
                <a:solidFill>
                  <a:schemeClr val="tx1"/>
                </a:solidFill>
                <a:latin typeface="Franklin Gothic Book"/>
              </a:rPr>
              <a:t>Mindre lådor/matlådor/burkar med lock.</a:t>
            </a:r>
            <a:endParaRPr lang="sv-SE" sz="2200">
              <a:solidFill>
                <a:schemeClr val="tx1"/>
              </a:solidFill>
              <a:highlight>
                <a:srgbClr val="FF00FF"/>
              </a:highlight>
              <a:latin typeface="Franklin Gothic Book"/>
            </a:endParaRPr>
          </a:p>
          <a:p>
            <a:r>
              <a:rPr lang="sv-SE" sz="2200">
                <a:solidFill>
                  <a:schemeClr val="tx1"/>
                </a:solidFill>
                <a:latin typeface="Franklin Gothic Book"/>
              </a:rPr>
              <a:t>Låda med lock för förvaring av mat i kylcontainer, alternativt plastpåsar och burkar så att ingenting ligger löst.</a:t>
            </a:r>
            <a:endParaRPr lang="sv-SE" sz="2200">
              <a:solidFill>
                <a:schemeClr val="tx1"/>
              </a:solidFill>
              <a:highlight>
                <a:srgbClr val="FF00FF"/>
              </a:highlight>
              <a:latin typeface="Franklin Gothic Book"/>
            </a:endParaRPr>
          </a:p>
          <a:p>
            <a:r>
              <a:rPr lang="sv-SE" sz="2200">
                <a:solidFill>
                  <a:schemeClr val="tx1"/>
                </a:solidFill>
                <a:latin typeface="Franklin Gothic Book"/>
              </a:rPr>
              <a:t>Övrig köksutrustning (gasolkök, kastruller, stekpannor, slevar, stekspadar, knivar, bunkar, skålar och/eller fat för servering).</a:t>
            </a:r>
            <a:endParaRPr lang="en-GB">
              <a:solidFill>
                <a:schemeClr val="tx1"/>
              </a:solidFill>
              <a:latin typeface="Franklin Gothic Boo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A9891-D23A-991D-2201-DD7EAC8D5C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Franklin Gothic Medium"/>
              </a:rPr>
              <a:t>Prata om </a:t>
            </a:r>
            <a:r>
              <a:rPr lang="en-GB" err="1">
                <a:latin typeface="Franklin Gothic Medium"/>
              </a:rPr>
              <a:t>detta</a:t>
            </a:r>
            <a:r>
              <a:rPr lang="en-GB">
                <a:latin typeface="Franklin Gothic Medium"/>
              </a:rPr>
              <a:t> med </a:t>
            </a:r>
            <a:r>
              <a:rPr lang="en-GB" err="1">
                <a:latin typeface="Franklin Gothic Medium"/>
              </a:rPr>
              <a:t>kårerna</a:t>
            </a:r>
            <a:r>
              <a:rPr lang="en-GB">
                <a:latin typeface="Franklin Gothic Medium"/>
              </a:rPr>
              <a:t> </a:t>
            </a:r>
            <a:r>
              <a:rPr lang="en-GB" err="1">
                <a:latin typeface="Franklin Gothic Medium"/>
              </a:rPr>
              <a:t>ni</a:t>
            </a:r>
            <a:r>
              <a:rPr lang="en-GB">
                <a:latin typeface="Franklin Gothic Medium"/>
              </a:rPr>
              <a:t> </a:t>
            </a:r>
            <a:r>
              <a:rPr lang="en-GB" err="1">
                <a:latin typeface="Franklin Gothic Medium"/>
              </a:rPr>
              <a:t>delar</a:t>
            </a:r>
            <a:r>
              <a:rPr lang="en-GB">
                <a:latin typeface="Franklin Gothic Medium"/>
              </a:rPr>
              <a:t> by med, om </a:t>
            </a:r>
            <a:r>
              <a:rPr lang="en-GB" err="1">
                <a:latin typeface="Franklin Gothic Medium"/>
              </a:rPr>
              <a:t>ni</a:t>
            </a:r>
            <a:r>
              <a:rPr lang="en-GB">
                <a:latin typeface="Franklin Gothic Medium"/>
              </a:rPr>
              <a:t> </a:t>
            </a:r>
            <a:r>
              <a:rPr lang="en-GB" err="1">
                <a:latin typeface="Franklin Gothic Medium"/>
              </a:rPr>
              <a:t>inte</a:t>
            </a:r>
            <a:r>
              <a:rPr lang="en-GB">
                <a:latin typeface="Franklin Gothic Medium"/>
              </a:rPr>
              <a:t> </a:t>
            </a:r>
            <a:r>
              <a:rPr lang="en-GB" err="1">
                <a:latin typeface="Franklin Gothic Medium"/>
              </a:rPr>
              <a:t>bor</a:t>
            </a:r>
            <a:r>
              <a:rPr lang="en-GB">
                <a:latin typeface="Franklin Gothic Medium"/>
              </a:rPr>
              <a:t> </a:t>
            </a:r>
            <a:r>
              <a:rPr lang="en-GB" err="1">
                <a:latin typeface="Franklin Gothic Medium"/>
              </a:rPr>
              <a:t>själva</a:t>
            </a:r>
            <a:r>
              <a:rPr lang="en-GB">
                <a:latin typeface="Franklin Gothic Medium"/>
              </a:rPr>
              <a:t>! Vem tar med sig </a:t>
            </a:r>
            <a:r>
              <a:rPr lang="en-GB" err="1">
                <a:latin typeface="Franklin Gothic Medium"/>
              </a:rPr>
              <a:t>vad</a:t>
            </a:r>
            <a:r>
              <a:rPr lang="en-GB">
                <a:latin typeface="Franklin Gothic Medium"/>
              </a:rPr>
              <a:t>?</a:t>
            </a:r>
            <a:endParaRPr lang="en-GB"/>
          </a:p>
        </p:txBody>
      </p:sp>
      <p:pic>
        <p:nvPicPr>
          <p:cNvPr id="6" name="Picture 5" descr="A black and white image of hands clapping&#10;&#10;AI-generated content may be incorrect.">
            <a:extLst>
              <a:ext uri="{FF2B5EF4-FFF2-40B4-BE49-F238E27FC236}">
                <a16:creationId xmlns:a16="http://schemas.microsoft.com/office/drawing/2014/main" id="{AC97B903-24DD-11AF-B93B-B2BBDDB1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482" y="5497284"/>
            <a:ext cx="1030795" cy="14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EF5F56-C9A6-1536-BCBE-44A52355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Program och veckoschema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6AAEEB1-6619-0C77-6EC4-5A816D97A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9708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13ABF7-F20F-C7BC-A3AC-3E23F198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Program 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5B4B45-060A-57F8-CB0D-95F83B055B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sv-SE">
                <a:latin typeface="Franklin Gothic Book"/>
              </a:rPr>
              <a:t>Fem programområden.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En för varje heldag av lägret.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En i Kristianstad.</a:t>
            </a:r>
          </a:p>
          <a:p>
            <a:r>
              <a:rPr lang="sv-SE">
                <a:latin typeface="Franklin Gothic Book"/>
              </a:rPr>
              <a:t>Programaktiviteter i sin patrull varje dag.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Upptäckare ska ha ledare, äventyrare bör ha ledare.</a:t>
            </a:r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>
                <a:latin typeface="Franklin Gothic Book"/>
              </a:rPr>
              <a:t>Patruller om 4-7 deltagare.</a:t>
            </a:r>
            <a:endParaRPr lang="sv-SE"/>
          </a:p>
          <a:p>
            <a:r>
              <a:rPr lang="sv-SE" sz="2600">
                <a:latin typeface="Franklin Gothic Book"/>
              </a:rPr>
              <a:t>Program antingen på förmiddag eller eftermiddag.</a:t>
            </a:r>
            <a:endParaRPr lang="en-US" sz="2600">
              <a:latin typeface="Franklin Gothic Book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 sz="2200">
                <a:latin typeface="Franklin Gothic Book"/>
              </a:rPr>
              <a:t>Hubbarna är öppna ungefär hela dagen.</a:t>
            </a:r>
            <a:endParaRPr lang="sv-SE"/>
          </a:p>
          <a:p>
            <a:endParaRPr lang="sv-SE">
              <a:latin typeface="Franklin Gothic Book"/>
            </a:endParaRPr>
          </a:p>
        </p:txBody>
      </p:sp>
      <p:pic>
        <p:nvPicPr>
          <p:cNvPr id="6" name="Picture 5" descr="A hand with a heart in the middle&#10;&#10;AI-generated content may be incorrect.">
            <a:extLst>
              <a:ext uri="{FF2B5EF4-FFF2-40B4-BE49-F238E27FC236}">
                <a16:creationId xmlns:a16="http://schemas.microsoft.com/office/drawing/2014/main" id="{5104FCB1-ACA4-A751-DC25-DCC0A9D8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39" t="4818" r="33872" b="3434"/>
          <a:stretch/>
        </p:blipFill>
        <p:spPr>
          <a:xfrm>
            <a:off x="8682529" y="5508373"/>
            <a:ext cx="765416" cy="1511407"/>
          </a:xfrm>
          <a:prstGeom prst="rect">
            <a:avLst/>
          </a:prstGeom>
        </p:spPr>
      </p:pic>
      <p:pic>
        <p:nvPicPr>
          <p:cNvPr id="7" name="Picture 6" descr="A yellow heart on a black background&#10;&#10;AI-generated content may be incorrect.">
            <a:extLst>
              <a:ext uri="{FF2B5EF4-FFF2-40B4-BE49-F238E27FC236}">
                <a16:creationId xmlns:a16="http://schemas.microsoft.com/office/drawing/2014/main" id="{AC4CD2D4-2729-7241-774C-F6290C2F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793" y="4542414"/>
            <a:ext cx="197909" cy="197909"/>
          </a:xfrm>
          <a:prstGeom prst="rect">
            <a:avLst/>
          </a:prstGeom>
        </p:spPr>
      </p:pic>
      <p:pic>
        <p:nvPicPr>
          <p:cNvPr id="8" name="Picture 7" descr="A pink heart on a black background&#10;&#10;AI-generated content may be incorrect.">
            <a:extLst>
              <a:ext uri="{FF2B5EF4-FFF2-40B4-BE49-F238E27FC236}">
                <a16:creationId xmlns:a16="http://schemas.microsoft.com/office/drawing/2014/main" id="{E5359F0C-CF83-F2EA-B74E-A886F0A8D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729" y="5084435"/>
            <a:ext cx="196850" cy="197909"/>
          </a:xfrm>
          <a:prstGeom prst="rect">
            <a:avLst/>
          </a:prstGeom>
        </p:spPr>
      </p:pic>
      <p:pic>
        <p:nvPicPr>
          <p:cNvPr id="9" name="Picture 8" descr="A red heart on a black background&#10;&#10;AI-generated content may be incorrect.">
            <a:extLst>
              <a:ext uri="{FF2B5EF4-FFF2-40B4-BE49-F238E27FC236}">
                <a16:creationId xmlns:a16="http://schemas.microsoft.com/office/drawing/2014/main" id="{B8E342A6-0383-27B3-A745-C54F4644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918" y="2141487"/>
            <a:ext cx="197909" cy="197909"/>
          </a:xfrm>
          <a:prstGeom prst="rect">
            <a:avLst/>
          </a:prstGeom>
        </p:spPr>
      </p:pic>
      <p:pic>
        <p:nvPicPr>
          <p:cNvPr id="10" name="Picture 9" descr="A blue heart on a black background&#10;&#10;AI-generated content may be incorrect.">
            <a:extLst>
              <a:ext uri="{FF2B5EF4-FFF2-40B4-BE49-F238E27FC236}">
                <a16:creationId xmlns:a16="http://schemas.microsoft.com/office/drawing/2014/main" id="{08EEE181-5597-C78C-A072-CE4AE9452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580" y="3598993"/>
            <a:ext cx="197909" cy="1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F28570-8543-2588-19B6-E7AA4E70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74" y="211311"/>
            <a:ext cx="10877862" cy="1325563"/>
          </a:xfrm>
        </p:spPr>
        <p:txBody>
          <a:bodyPr>
            <a:normAutofit/>
          </a:bodyPr>
          <a:lstStyle/>
          <a:p>
            <a:r>
              <a:rPr lang="sv-SE" sz="3600">
                <a:latin typeface="Franklin Gothic Medium"/>
              </a:rPr>
              <a:t>Together is the real thing – Jamboree feat. Stina Joza</a:t>
            </a:r>
            <a:endParaRPr lang="sv-SE" sz="3600"/>
          </a:p>
        </p:txBody>
      </p:sp>
      <p:pic>
        <p:nvPicPr>
          <p:cNvPr id="4" name="Onlinemedia 3" title="Jamboree26 lägerlåt | Together is the real thing | Jamboree feat. Stina Joza | Officiell lyrikvideo">
            <a:hlinkClick r:id="" action="ppaction://noaction"/>
            <a:extLst>
              <a:ext uri="{FF2B5EF4-FFF2-40B4-BE49-F238E27FC236}">
                <a16:creationId xmlns:a16="http://schemas.microsoft.com/office/drawing/2014/main" id="{AD66E95A-3B8B-C98A-D870-AB758EAE8AA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3701" y="1267276"/>
            <a:ext cx="9594091" cy="53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8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7C6098-CDCC-9D98-5C4F-DF4F15F9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Hubbar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B00446-17C3-47FE-5CE4-BC40F36EA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endParaRPr lang="sv-SE">
              <a:solidFill>
                <a:srgbClr val="00355F"/>
              </a:solidFill>
              <a:latin typeface="Franklin Gothic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>
              <a:solidFill>
                <a:srgbClr val="00355F"/>
              </a:solidFill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BDFB515-98BB-1ED8-857E-A789D9F2A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79310"/>
            <a:ext cx="6172200" cy="4481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Sociala områden för respektive åldersgrupp.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Hitta vänner, spela spel, hänga.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Vissa kvällar erbjuds aktiviteter som karaoke och disco.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Handla i caféet </a:t>
            </a:r>
            <a:endParaRPr lang="sv-SE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,monospace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Swish och kortbetalning i huvudsak på hela lägret.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99BD732C-FB1F-4B9F-2965-C8420327AA43}"/>
              </a:ext>
            </a:extLst>
          </p:cNvPr>
          <p:cNvSpPr txBox="1">
            <a:spLocks/>
          </p:cNvSpPr>
          <p:nvPr/>
        </p:nvSpPr>
        <p:spPr>
          <a:xfrm>
            <a:off x="839788" y="2037443"/>
            <a:ext cx="3932237" cy="3924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Franklin Gothic Book"/>
              </a:rPr>
              <a:t>Så här går det till på Jamboree26</a:t>
            </a:r>
          </a:p>
        </p:txBody>
      </p:sp>
      <p:pic>
        <p:nvPicPr>
          <p:cNvPr id="7" name="Picture 6" descr="Hands holding a square sign&#10;&#10;AI-generated content may be incorrect.">
            <a:extLst>
              <a:ext uri="{FF2B5EF4-FFF2-40B4-BE49-F238E27FC236}">
                <a16:creationId xmlns:a16="http://schemas.microsoft.com/office/drawing/2014/main" id="{B93C6E3C-02B8-1075-5C1A-581DF9A7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5" t="5003" r="12679" b="5435"/>
          <a:stretch/>
        </p:blipFill>
        <p:spPr>
          <a:xfrm>
            <a:off x="1323243" y="5066635"/>
            <a:ext cx="1940181" cy="1897741"/>
          </a:xfrm>
          <a:prstGeom prst="rect">
            <a:avLst/>
          </a:prstGeom>
        </p:spPr>
      </p:pic>
      <p:pic>
        <p:nvPicPr>
          <p:cNvPr id="8" name="Picture 7" descr="A white heart on a black background&#10;&#10;AI-generated content may be incorrect.">
            <a:extLst>
              <a:ext uri="{FF2B5EF4-FFF2-40B4-BE49-F238E27FC236}">
                <a16:creationId xmlns:a16="http://schemas.microsoft.com/office/drawing/2014/main" id="{C044F35E-9498-8EFA-F430-E65BDD10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500000">
            <a:off x="2502340" y="5555277"/>
            <a:ext cx="261410" cy="2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C1A19223-F167-4CA8-91D1-096F6413723D}"/>
              </a:ext>
            </a:extLst>
          </p:cNvPr>
          <p:cNvSpPr txBox="1">
            <a:spLocks/>
          </p:cNvSpPr>
          <p:nvPr/>
        </p:nvSpPr>
        <p:spPr>
          <a:xfrm>
            <a:off x="769030" y="1716314"/>
            <a:ext cx="4933723" cy="4462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>
                <a:latin typeface="Franklin Gothic Book"/>
              </a:rPr>
              <a:t>På tisdagskvällen är det dags för Tillsammansfesten – alla är med och skapar kalaset!</a:t>
            </a:r>
          </a:p>
          <a:p>
            <a:r>
              <a:rPr lang="sv-SE" sz="2400">
                <a:latin typeface="Franklin Gothic Book"/>
              </a:rPr>
              <a:t>Det handlar om gemenskap, samskapande och glädje - och om att varje kår tar med sin del till festen.</a:t>
            </a:r>
          </a:p>
          <a:p>
            <a:r>
              <a:rPr lang="sv-SE" sz="2400">
                <a:latin typeface="Franklin Gothic Book"/>
              </a:rPr>
              <a:t>Vad kan man göra? Välj en eller flera av festens byggstenar: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2000">
                <a:latin typeface="Franklin Gothic Book"/>
              </a:rPr>
              <a:t>Mat, dryck, musik, dans, uppträdanden, utklädnand, spel, dekoration eller fånga minnen.</a:t>
            </a:r>
            <a:endParaRPr lang="sv-SE" sz="2000"/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069078EB-E94F-9324-9A0F-9211F9C512F3}"/>
              </a:ext>
            </a:extLst>
          </p:cNvPr>
          <p:cNvSpPr txBox="1">
            <a:spLocks/>
          </p:cNvSpPr>
          <p:nvPr/>
        </p:nvSpPr>
        <p:spPr>
          <a:xfrm>
            <a:off x="5999617" y="1716768"/>
            <a:ext cx="5355771" cy="44381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latin typeface="Franklin Gothic Book"/>
              </a:rPr>
              <a:t>Exempel på saker byn kan göra:</a:t>
            </a:r>
            <a:endParaRPr lang="sv-SE"/>
          </a:p>
          <a:p>
            <a:pPr lvl="1">
              <a:buFont typeface="Wingdings" panose="020B0604020202020204" pitchFamily="34" charset="0"/>
              <a:buChar char="Ø"/>
            </a:pPr>
            <a:r>
              <a:rPr lang="sv-SE" sz="2000">
                <a:latin typeface="Franklin Gothic Book"/>
              </a:rPr>
              <a:t>Små smakprover som går att äta ur kåsa eller handen.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sv-SE" sz="2000">
                <a:latin typeface="Franklin Gothic Book"/>
              </a:rPr>
              <a:t>Bjud på någon spännande dryck.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sv-SE" sz="2000">
                <a:latin typeface="Franklin Gothic Book"/>
              </a:rPr>
              <a:t>Spel och tävlingar, kanske av återbrukat material.</a:t>
            </a:r>
            <a:endParaRPr lang="sv-SE" sz="2000"/>
          </a:p>
          <a:p>
            <a:pPr lvl="1">
              <a:buFont typeface="Wingdings" panose="020B0604020202020204" pitchFamily="34" charset="0"/>
              <a:buChar char="Ø"/>
            </a:pPr>
            <a:r>
              <a:rPr lang="sv-SE" sz="2000">
                <a:latin typeface="Franklin Gothic Book"/>
              </a:rPr>
              <a:t>Ordna en dansparad genom byn.</a:t>
            </a:r>
            <a:endParaRPr lang="sv-SE" sz="2000"/>
          </a:p>
          <a:p>
            <a:pPr lvl="1">
              <a:buFont typeface="Wingdings" panose="020B0604020202020204" pitchFamily="34" charset="0"/>
              <a:buChar char="Ø"/>
            </a:pPr>
            <a:r>
              <a:rPr lang="sv-SE" sz="2000">
                <a:latin typeface="Franklin Gothic Book"/>
              </a:rPr>
              <a:t>Ansiktsmålning.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sv-SE" sz="2000">
                <a:latin typeface="Franklin Gothic Book"/>
              </a:rPr>
              <a:t>Musik i olika former.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sv-SE" sz="2000">
                <a:latin typeface="Franklin Gothic Book"/>
              </a:rPr>
              <a:t>Dekorationer som gör er plats magisk.</a:t>
            </a:r>
            <a:endParaRPr lang="sv-SE" sz="2000"/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528136A1-F4C4-49A5-F670-E9049B7D40BB}"/>
              </a:ext>
            </a:extLst>
          </p:cNvPr>
          <p:cNvSpPr txBox="1">
            <a:spLocks/>
          </p:cNvSpPr>
          <p:nvPr/>
        </p:nvSpPr>
        <p:spPr>
          <a:xfrm>
            <a:off x="838200" y="4977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sv-SE">
                <a:latin typeface="Franklin Gothic Medium"/>
              </a:rPr>
              <a:t>Tillsammansfesten </a:t>
            </a:r>
            <a:endParaRPr lang="sv-SE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2F139CC0-0A1F-FC7D-AA4A-FBFE8A1CB7B0}"/>
              </a:ext>
            </a:extLst>
          </p:cNvPr>
          <p:cNvSpPr/>
          <p:nvPr/>
        </p:nvSpPr>
        <p:spPr>
          <a:xfrm rot="600000">
            <a:off x="8628827" y="497240"/>
            <a:ext cx="2161953" cy="1063255"/>
          </a:xfrm>
          <a:prstGeom prst="cloud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1E5FD-5845-05A1-DDBB-EC75DE999958}"/>
              </a:ext>
            </a:extLst>
          </p:cNvPr>
          <p:cNvSpPr txBox="1"/>
          <p:nvPr/>
        </p:nvSpPr>
        <p:spPr>
          <a:xfrm rot="420000">
            <a:off x="8944596" y="704575"/>
            <a:ext cx="15327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Jamboree26s </a:t>
            </a:r>
            <a:r>
              <a:rPr lang="en-GB" err="1"/>
              <a:t>gatufestival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EF83-7BE8-4538-BB40-DC7B5E22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Tänk på för Tillsammansfesten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9980D-DD64-21E5-A7CF-3DEF83918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9873342" cy="42047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200"/>
              <a:t>Undvik engångsprodukter.</a:t>
            </a:r>
            <a:endParaRPr lang="en-US" sz="2200"/>
          </a:p>
          <a:p>
            <a:r>
              <a:rPr lang="sv-SE" sz="2200"/>
              <a:t>Mat och dryck måste ha tydlig ingredienslista.</a:t>
            </a:r>
            <a:endParaRPr lang="en-US" sz="2200"/>
          </a:p>
          <a:p>
            <a:r>
              <a:rPr lang="sv-SE" sz="2200"/>
              <a:t>Inga vassa föremål får kastas.</a:t>
            </a:r>
          </a:p>
          <a:p>
            <a:r>
              <a:rPr lang="sv-SE" sz="2200"/>
              <a:t>Eventuella elduppvisningar måste anmälas till Trygghet och följa deras regler.</a:t>
            </a:r>
          </a:p>
          <a:p>
            <a:r>
              <a:rPr lang="sv-SE" sz="2200"/>
              <a:t>Använd återbrukat och second hand när det går.</a:t>
            </a:r>
          </a:p>
          <a:p>
            <a:r>
              <a:rPr lang="sv-SE" sz="2200"/>
              <a:t>Ha en tydlig lösning för sopor och skräp.</a:t>
            </a:r>
          </a:p>
          <a:p>
            <a:r>
              <a:rPr lang="sv-SE" sz="2200"/>
              <a:t>Ledarna i kårerna ansvarar som vanligt för sina scouter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 sz="1900"/>
              <a:t>Att ingen försvinner, blir ensam eller beter sig så det orsakar otrygghet för sig själv eller andra.</a:t>
            </a:r>
          </a:p>
          <a:p>
            <a:pPr>
              <a:buFont typeface="Courier New,monospace" panose="020B0604020202020204" pitchFamily="34" charset="0"/>
              <a:buChar char="o"/>
            </a:pPr>
            <a:r>
              <a:rPr lang="sv-SE" sz="2200">
                <a:latin typeface="Franklin Gothic Book"/>
              </a:rPr>
              <a:t>Listening Ears håller öppet och trygghetsvärdar kommer röra sig på området.</a:t>
            </a:r>
            <a:endParaRPr lang="en-GB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134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F94BC6-DD37-D999-4870-4C77B76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Roverprogram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6A4EF7-9910-06E1-E1DE-919EC5690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14"/>
            <a:ext cx="4029284" cy="39204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Så här går det till på Jamboree26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A1FC0A5-660A-F4F3-BCAA-C094E21A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830" y="1308553"/>
            <a:ext cx="6090558" cy="4552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För ledare och funktionärer 18-25 år.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Egen invigning och avslutning.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Programpass på både för och eftermiddag, du deltar när det passar dig utifrån dina andra uppdrag.</a:t>
            </a:r>
            <a:endParaRPr lang="en-US" sz="2800">
              <a:solidFill>
                <a:srgbClr val="FFFFFF"/>
              </a:solidFill>
              <a:latin typeface="Franklin Gothic Book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sv-SE" sz="2400">
                <a:latin typeface="Franklin Gothic Book"/>
              </a:rPr>
              <a:t>Aktiviteter kan även komma att finnas tillgängliga i roverhubben i efterhand.</a:t>
            </a:r>
          </a:p>
          <a:p>
            <a:pPr marL="285750" indent="-285750">
              <a:buFont typeface="Arial,Sans-Serif" panose="020B0604020202020204" pitchFamily="34" charset="0"/>
            </a:pPr>
            <a:r>
              <a:rPr lang="sv-SE" sz="2800">
                <a:latin typeface="Franklin Gothic Book"/>
              </a:rPr>
              <a:t>Alla rover välkomna oavsett om man bockat i anmälan eller inte!</a:t>
            </a:r>
          </a:p>
        </p:txBody>
      </p:sp>
      <p:pic>
        <p:nvPicPr>
          <p:cNvPr id="5" name="Picture 4" descr="A black and white image of hands clapping&#10;&#10;AI-generated content may be incorrect.">
            <a:extLst>
              <a:ext uri="{FF2B5EF4-FFF2-40B4-BE49-F238E27FC236}">
                <a16:creationId xmlns:a16="http://schemas.microsoft.com/office/drawing/2014/main" id="{A9D3EE35-1BEF-927C-1961-4A0689877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97" y="5012869"/>
            <a:ext cx="1357366" cy="19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88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16243-21FD-23ED-A441-B7E464271A7E}"/>
              </a:ext>
            </a:extLst>
          </p:cNvPr>
          <p:cNvSpPr/>
          <p:nvPr/>
        </p:nvSpPr>
        <p:spPr>
          <a:xfrm>
            <a:off x="6415791" y="1459399"/>
            <a:ext cx="4936404" cy="460162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80BBB4-EA59-6D60-D88B-937C7DC7E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738" y="2014545"/>
            <a:ext cx="5595000" cy="36671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Franklin Gothic Book"/>
              </a:rPr>
              <a:t>Allmän information</a:t>
            </a:r>
          </a:p>
          <a:p>
            <a:r>
              <a:rPr lang="sv-SE">
                <a:latin typeface="Franklin Gothic Book"/>
              </a:rPr>
              <a:t>Byindelning och platsinformation</a:t>
            </a:r>
          </a:p>
          <a:p>
            <a:r>
              <a:rPr lang="sv-SE">
                <a:latin typeface="Franklin Gothic Book"/>
              </a:rPr>
              <a:t>Resor och transport</a:t>
            </a:r>
          </a:p>
          <a:p>
            <a:r>
              <a:rPr lang="sv-SE">
                <a:latin typeface="Franklin Gothic Book"/>
              </a:rPr>
              <a:t>Matnyttig information</a:t>
            </a:r>
            <a:endParaRPr lang="sv-SE"/>
          </a:p>
          <a:p>
            <a:r>
              <a:rPr lang="sv-SE">
                <a:latin typeface="Franklin Gothic Book"/>
              </a:rPr>
              <a:t>Program och veckoschema</a:t>
            </a:r>
          </a:p>
          <a:p>
            <a:r>
              <a:rPr lang="sv-SE">
                <a:latin typeface="Franklin Gothic Book"/>
              </a:rPr>
              <a:t>Frågor i chatten</a:t>
            </a:r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5232787-A11E-AF74-0C89-3524D2DF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715502"/>
            <a:ext cx="5181601" cy="999005"/>
          </a:xfrm>
        </p:spPr>
        <p:txBody>
          <a:bodyPr/>
          <a:lstStyle/>
          <a:p>
            <a:r>
              <a:rPr lang="sv-SE">
                <a:latin typeface="Franklin Gothic Medium"/>
              </a:rPr>
              <a:t>Kvällens innehåll</a:t>
            </a:r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4BFC76F-8B1D-E695-4E3E-A07D66CC34C2}"/>
              </a:ext>
            </a:extLst>
          </p:cNvPr>
          <p:cNvSpPr txBox="1">
            <a:spLocks/>
          </p:cNvSpPr>
          <p:nvPr/>
        </p:nvSpPr>
        <p:spPr>
          <a:xfrm>
            <a:off x="6568395" y="1818602"/>
            <a:ext cx="4633219" cy="38156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>
                <a:latin typeface="Franklin Gothic Book"/>
              </a:rPr>
              <a:t>Chatten bemannas av funktionärer från olika delar av planeringsorganisationen.</a:t>
            </a:r>
            <a:br>
              <a:rPr lang="sv-SE" sz="2400">
                <a:latin typeface="Franklin Gothic Book"/>
              </a:rPr>
            </a:br>
            <a:endParaRPr lang="sv-SE" sz="2400">
              <a:latin typeface="Franklin Gothic Book"/>
            </a:endParaRPr>
          </a:p>
          <a:p>
            <a:pPr marL="0" indent="0">
              <a:buNone/>
            </a:pPr>
            <a:r>
              <a:rPr lang="sv-SE" sz="2400">
                <a:latin typeface="Franklin Gothic Book"/>
              </a:rPr>
              <a:t>De svarar frågor rullande, och i mån av tid lyfter vi förekommande frågor för att även besvara muntligt i slutet. Alla frågor tar vi med oss i vårt informationsarbete för framtida nyhetsbrev och hemsidan.</a:t>
            </a:r>
            <a:endParaRPr lang="sv-SE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1C62D88-7B16-2AEA-824A-814FE9A38322}"/>
              </a:ext>
            </a:extLst>
          </p:cNvPr>
          <p:cNvSpPr/>
          <p:nvPr/>
        </p:nvSpPr>
        <p:spPr>
          <a:xfrm>
            <a:off x="926297" y="2174737"/>
            <a:ext cx="141767" cy="1299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54B834-72BC-F83B-A849-E2A4AEF0602D}"/>
              </a:ext>
            </a:extLst>
          </p:cNvPr>
          <p:cNvSpPr/>
          <p:nvPr/>
        </p:nvSpPr>
        <p:spPr>
          <a:xfrm>
            <a:off x="926297" y="2697251"/>
            <a:ext cx="141767" cy="1299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329EC8-BED3-3494-F33F-AB23B0E169E0}"/>
              </a:ext>
            </a:extLst>
          </p:cNvPr>
          <p:cNvSpPr/>
          <p:nvPr/>
        </p:nvSpPr>
        <p:spPr>
          <a:xfrm>
            <a:off x="926297" y="3219765"/>
            <a:ext cx="141767" cy="1299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C2312F-385E-43B4-E033-1A270A360F0B}"/>
              </a:ext>
            </a:extLst>
          </p:cNvPr>
          <p:cNvSpPr/>
          <p:nvPr/>
        </p:nvSpPr>
        <p:spPr>
          <a:xfrm>
            <a:off x="926296" y="3725950"/>
            <a:ext cx="141767" cy="1299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DB6822-0572-1C1C-922A-D87D9FDB990D}"/>
              </a:ext>
            </a:extLst>
          </p:cNvPr>
          <p:cNvSpPr/>
          <p:nvPr/>
        </p:nvSpPr>
        <p:spPr>
          <a:xfrm>
            <a:off x="926296" y="4243022"/>
            <a:ext cx="141767" cy="129953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F154CA-FDE8-53E0-F10E-895015C72D93}"/>
              </a:ext>
            </a:extLst>
          </p:cNvPr>
          <p:cNvSpPr/>
          <p:nvPr/>
        </p:nvSpPr>
        <p:spPr>
          <a:xfrm>
            <a:off x="926297" y="4754651"/>
            <a:ext cx="141767" cy="1299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70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on stage with a crowd of people raising their hands&#10;&#10;AI-generated content may be incorrect.">
            <a:extLst>
              <a:ext uri="{FF2B5EF4-FFF2-40B4-BE49-F238E27FC236}">
                <a16:creationId xmlns:a16="http://schemas.microsoft.com/office/drawing/2014/main" id="{AC44191B-48CC-FBCE-9230-F30A010D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rcRect l="-23" t="8536" r="-102" b="7774"/>
          <a:stretch>
            <a:fillRect/>
          </a:stretch>
        </p:blipFill>
        <p:spPr>
          <a:xfrm>
            <a:off x="0" y="0"/>
            <a:ext cx="12301669" cy="687891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FBD7184-9CC2-7739-18DE-A9BD3C73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18" y="1869654"/>
            <a:ext cx="10875267" cy="132343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sv-SE" sz="8800">
                <a:latin typeface="Franklin Gothic Medium"/>
              </a:rPr>
              <a:t>Över 17 000 scouter!!</a:t>
            </a:r>
            <a:br>
              <a:rPr lang="sv-SE" sz="9600">
                <a:latin typeface="Franklin Gothic Medium"/>
              </a:rPr>
            </a:br>
            <a:r>
              <a:rPr lang="sv-SE" sz="4400">
                <a:latin typeface="Franklin Gothic Medium"/>
              </a:rPr>
              <a:t> </a:t>
            </a:r>
            <a:endParaRPr lang="sv-SE" sz="440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475D72F-B0CF-CFA2-A429-4DB3F1DBD8B7}"/>
              </a:ext>
            </a:extLst>
          </p:cNvPr>
          <p:cNvSpPr txBox="1">
            <a:spLocks/>
          </p:cNvSpPr>
          <p:nvPr/>
        </p:nvSpPr>
        <p:spPr>
          <a:xfrm>
            <a:off x="715418" y="2981424"/>
            <a:ext cx="10875267" cy="299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2000 internationella scouter</a:t>
            </a:r>
            <a:endParaRPr lang="sv-SE" sz="2800"/>
          </a:p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570 kårer</a:t>
            </a:r>
            <a:endParaRPr lang="sv-SE" sz="2800"/>
          </a:p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245 byar</a:t>
            </a:r>
          </a:p>
          <a:p>
            <a:pPr algn="ctr">
              <a:lnSpc>
                <a:spcPct val="170000"/>
              </a:lnSpc>
            </a:pPr>
            <a:r>
              <a:rPr lang="sv-SE" sz="2800">
                <a:latin typeface="Franklin Gothic Medium"/>
              </a:rPr>
              <a:t>Ett grymt läger tillsammans.</a:t>
            </a:r>
            <a:endParaRPr lang="sv-SE" sz="2800"/>
          </a:p>
        </p:txBody>
      </p:sp>
    </p:spTree>
    <p:extLst>
      <p:ext uri="{BB962C8B-B14F-4D97-AF65-F5344CB8AC3E}">
        <p14:creationId xmlns:p14="http://schemas.microsoft.com/office/powerpoint/2010/main" val="37401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B4E374-C439-B84D-FCF7-838773587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7751" y="2387561"/>
            <a:ext cx="4156302" cy="36671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Deltagare       2600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Ledare        2100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Deltagare kortvecka 1350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Ledare kortvecka   1100 kr</a:t>
            </a: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Ledarfunktionär   1300 kr</a:t>
            </a: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Ledarbarn 2-10 år  700 kr</a:t>
            </a:r>
            <a:endParaRPr lang="en-US" sz="2000">
              <a:solidFill>
                <a:schemeClr val="bg2"/>
              </a:solidFill>
              <a:latin typeface="Franklin Gothic Book"/>
            </a:endParaRP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Ledarbarn kortvecka 400 kr</a:t>
            </a:r>
          </a:p>
          <a:p>
            <a:pPr>
              <a:buFont typeface="Arial"/>
              <a:buChar char="•"/>
            </a:pPr>
            <a:r>
              <a:rPr lang="sv-SE" sz="2000">
                <a:solidFill>
                  <a:schemeClr val="bg2"/>
                </a:solidFill>
                <a:latin typeface="Franklin Gothic Book"/>
              </a:rPr>
              <a:t>Ledarbarn under 2 år 0 kr</a:t>
            </a:r>
            <a:endParaRPr lang="en-GB" sz="2000">
              <a:solidFill>
                <a:schemeClr val="bg2"/>
              </a:solidFill>
              <a:latin typeface="Franklin Gothic Book"/>
            </a:endParaRP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66CB39DA-EDA7-EA03-0AF5-B40224178E13}"/>
              </a:ext>
            </a:extLst>
          </p:cNvPr>
          <p:cNvSpPr>
            <a:spLocks noGrp="1"/>
          </p:cNvSpPr>
          <p:nvPr/>
        </p:nvSpPr>
        <p:spPr>
          <a:xfrm>
            <a:off x="810985" y="2386472"/>
            <a:ext cx="4936671" cy="3774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v-SE" sz="2000">
                <a:latin typeface="Franklin Gothic Book"/>
              </a:rPr>
              <a:t>Många fler anmälningar → fler som delar på fasta kostnader.</a:t>
            </a:r>
            <a:endParaRPr lang="en-US" sz="2000">
              <a:latin typeface="Franklin Gothic Book"/>
            </a:endParaRPr>
          </a:p>
          <a:p>
            <a:pPr>
              <a:lnSpc>
                <a:spcPct val="110000"/>
              </a:lnSpc>
            </a:pPr>
            <a:r>
              <a:rPr lang="sv-SE" sz="2000">
                <a:latin typeface="Franklin Gothic Book"/>
              </a:rPr>
              <a:t>Oväntat mycket stöd från sponsorer och partners → minskade kostnader än planerat för.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sv-SE" sz="2000">
                <a:latin typeface="Franklin Gothic Book"/>
              </a:rPr>
              <a:t>Vilket gör att vi kan ta ut en lägre avgift men fortfarande leverera ett oförglömligt läger!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sv-SE" sz="2000">
                <a:latin typeface="Franklin Gothic Book"/>
              </a:rPr>
              <a:t>Fakturorna har inte gått ut än eftersom vi väntade in beslutet om sänkta avgifter. De kommer snart.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CBD95C44-F0D1-B9A1-4CF8-07C51357DDEE}"/>
              </a:ext>
            </a:extLst>
          </p:cNvPr>
          <p:cNvSpPr>
            <a:spLocks noGrp="1"/>
          </p:cNvSpPr>
          <p:nvPr/>
        </p:nvSpPr>
        <p:spPr>
          <a:xfrm>
            <a:off x="838200" y="1196983"/>
            <a:ext cx="4669972" cy="1192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sv-SE">
                <a:latin typeface="Franklin Gothic Medium"/>
              </a:rPr>
              <a:t>Sänkta avgifter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7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FE39A6-457E-1C7C-ECA6-6F538349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Byindelning och platsinformation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391A792-FF13-9201-D997-04DCE4BE3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9057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529AA8-C707-6BAF-50EE-2586332A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Byindelning 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C5522CB-E92D-E840-CDB8-26FBC21DE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2169"/>
            <a:ext cx="10151641" cy="41047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3200">
                <a:latin typeface="Franklin Gothic Book"/>
              </a:rPr>
              <a:t>Alla kårer får ett mejl om vilka ni delar by med.</a:t>
            </a:r>
            <a:endParaRPr lang="sv-SE" sz="3200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2800">
                <a:latin typeface="Franklin Gothic Book"/>
              </a:rPr>
              <a:t>Om ni bor ensamma får ni också ett mejl.</a:t>
            </a:r>
          </a:p>
          <a:p>
            <a:r>
              <a:rPr lang="sv-SE" sz="3200">
                <a:latin typeface="Franklin Gothic Book"/>
              </a:rPr>
              <a:t>Inkluderar kontaktuppgifter till varandras angivna kontakpersoner.</a:t>
            </a:r>
            <a:endParaRPr lang="sv-SE" sz="3200"/>
          </a:p>
          <a:p>
            <a:r>
              <a:rPr lang="sv-SE" sz="3200">
                <a:latin typeface="Franklin Gothic Book"/>
              </a:rPr>
              <a:t>Hör av er och planera tillsammans.</a:t>
            </a:r>
          </a:p>
          <a:p>
            <a:r>
              <a:rPr lang="sv-SE" sz="3200">
                <a:latin typeface="Franklin Gothic Book"/>
              </a:rPr>
              <a:t>Hjälp varandra med material.</a:t>
            </a:r>
          </a:p>
          <a:p>
            <a:pPr marL="0" indent="0">
              <a:buNone/>
            </a:pPr>
            <a:endParaRPr lang="sv-SE">
              <a:latin typeface="Franklin Gothic Book"/>
            </a:endParaRPr>
          </a:p>
        </p:txBody>
      </p:sp>
      <p:pic>
        <p:nvPicPr>
          <p:cNvPr id="7" name="Picture 6" descr="A hands holding each other&#10;&#10;AI-generated content may be incorrect.">
            <a:extLst>
              <a:ext uri="{FF2B5EF4-FFF2-40B4-BE49-F238E27FC236}">
                <a16:creationId xmlns:a16="http://schemas.microsoft.com/office/drawing/2014/main" id="{4B17C21C-4128-C53D-E90A-2B6C35CFE8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51" t="6450" r="19208" b="9302"/>
          <a:stretch/>
        </p:blipFill>
        <p:spPr>
          <a:xfrm>
            <a:off x="7563574" y="4790238"/>
            <a:ext cx="2589394" cy="23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C066D4-851A-CE3E-2692-21C25A25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Medium"/>
              </a:rPr>
              <a:t>Byindelning 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63420A-9032-88AD-FFAB-2DA70ACD5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2169"/>
            <a:ext cx="8515026" cy="291147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3200">
                <a:latin typeface="Franklin Gothic Book"/>
              </a:rPr>
              <a:t>Senare i vår får ni reda på var på fältet ni bor.</a:t>
            </a:r>
          </a:p>
          <a:p>
            <a:r>
              <a:rPr lang="sv-SE" sz="3200">
                <a:latin typeface="Franklin Gothic Book"/>
              </a:rPr>
              <a:t>Inkluderar översiktskarta och detaljkarta.</a:t>
            </a:r>
            <a:endParaRPr lang="sv-SE" sz="3200"/>
          </a:p>
          <a:p>
            <a:r>
              <a:rPr lang="sv-SE" sz="3200">
                <a:latin typeface="Franklin Gothic Book"/>
              </a:rPr>
              <a:t>Ungefär lika stora byar som Jamboree22.</a:t>
            </a:r>
          </a:p>
          <a:p>
            <a:r>
              <a:rPr lang="sv-SE" sz="3200">
                <a:latin typeface="Franklin Gothic Book"/>
              </a:rPr>
              <a:t>Sociala ytor utanför byn.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64375A4-5270-9846-828F-A17B26643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7834" y="5238407"/>
            <a:ext cx="2977316" cy="15136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sv-SE">
                <a:latin typeface="Franklin Gothic Book"/>
              </a:rPr>
              <a:t>Översiktskarta från Jamboree22. Jamboree26 ser annorlunda ut men är på samma fält.</a:t>
            </a:r>
            <a:endParaRPr lang="sv-SE"/>
          </a:p>
        </p:txBody>
      </p:sp>
      <p:pic>
        <p:nvPicPr>
          <p:cNvPr id="5" name="Picture 4" descr="A map of a neighborhood&#10;&#10;AI-generated content may be incorrect.">
            <a:extLst>
              <a:ext uri="{FF2B5EF4-FFF2-40B4-BE49-F238E27FC236}">
                <a16:creationId xmlns:a16="http://schemas.microsoft.com/office/drawing/2014/main" id="{1C05A59B-323D-DD42-2F74-A0BB3535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29" t="5079" r="20027" b="5238"/>
          <a:stretch>
            <a:fillRect/>
          </a:stretch>
        </p:blipFill>
        <p:spPr>
          <a:xfrm>
            <a:off x="5961112" y="3830259"/>
            <a:ext cx="3408375" cy="2922522"/>
          </a:xfrm>
          <a:prstGeom prst="rect">
            <a:avLst/>
          </a:prstGeom>
        </p:spPr>
      </p:pic>
      <p:pic>
        <p:nvPicPr>
          <p:cNvPr id="9" name="Picture 8" descr="A map of a neighborhood&#10;&#10;AI-generated content may be incorrect.">
            <a:extLst>
              <a:ext uri="{FF2B5EF4-FFF2-40B4-BE49-F238E27FC236}">
                <a16:creationId xmlns:a16="http://schemas.microsoft.com/office/drawing/2014/main" id="{B276DD53-C78B-BADF-3C2A-B5B6217D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03" t="65747" r="61562" b="18019"/>
          <a:stretch>
            <a:fillRect/>
          </a:stretch>
        </p:blipFill>
        <p:spPr>
          <a:xfrm>
            <a:off x="8633402" y="2803675"/>
            <a:ext cx="2746434" cy="29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Jamboree26 Färgglad">
  <a:themeElements>
    <a:clrScheme name="Jamboree26">
      <a:dk1>
        <a:srgbClr val="00355F"/>
      </a:dk1>
      <a:lt1>
        <a:srgbClr val="FFFFFF"/>
      </a:lt1>
      <a:dk2>
        <a:srgbClr val="00355F"/>
      </a:dk2>
      <a:lt2>
        <a:srgbClr val="FEFEFE"/>
      </a:lt2>
      <a:accent1>
        <a:srgbClr val="00355F"/>
      </a:accent1>
      <a:accent2>
        <a:srgbClr val="80A5BF"/>
      </a:accent2>
      <a:accent3>
        <a:srgbClr val="C61E3F"/>
      </a:accent3>
      <a:accent4>
        <a:srgbClr val="F7AAB5"/>
      </a:accent4>
      <a:accent5>
        <a:srgbClr val="F8A54A"/>
      </a:accent5>
      <a:accent6>
        <a:srgbClr val="FEF1E2"/>
      </a:accent6>
      <a:hlink>
        <a:srgbClr val="80A5BF"/>
      </a:hlink>
      <a:folHlink>
        <a:srgbClr val="80A5BF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amboree26 Färgglad mall" id="{97035107-F87F-7B4B-B4DC-CC0FCFB59B2B}" vid="{9FD9475C-F3F3-2546-B060-33C537B05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899FA1A9DB25649865C719F2FD13977" ma:contentTypeVersion="14" ma:contentTypeDescription="Skapa ett nytt dokument." ma:contentTypeScope="" ma:versionID="4514811ac0e235a3337a05a0c3ab9d3f">
  <xsd:schema xmlns:xsd="http://www.w3.org/2001/XMLSchema" xmlns:xs="http://www.w3.org/2001/XMLSchema" xmlns:p="http://schemas.microsoft.com/office/2006/metadata/properties" xmlns:ns2="326c5725-7413-4395-8e88-dd0d8ba39580" xmlns:ns3="aff3c7a4-522a-4632-a723-82686163d445" targetNamespace="http://schemas.microsoft.com/office/2006/metadata/properties" ma:root="true" ma:fieldsID="14243caa88df73c2315f7f7cdf73ec83" ns2:_="" ns3:_="">
    <xsd:import namespace="326c5725-7413-4395-8e88-dd0d8ba39580"/>
    <xsd:import namespace="aff3c7a4-522a-4632-a723-82686163d4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c5725-7413-4395-8e88-dd0d8ba395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0559c95e-54ef-4c91-b850-b694aa19f8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3c7a4-522a-4632-a723-82686163d44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3cb917d-9ba6-4033-bb1a-0d6303f6c46f}" ma:internalName="TaxCatchAll" ma:showField="CatchAllData" ma:web="aff3c7a4-522a-4632-a723-82686163d4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6c5725-7413-4395-8e88-dd0d8ba39580">
      <Terms xmlns="http://schemas.microsoft.com/office/infopath/2007/PartnerControls"/>
    </lcf76f155ced4ddcb4097134ff3c332f>
    <TaxCatchAll xmlns="aff3c7a4-522a-4632-a723-82686163d44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279F21-8C22-4D8C-BEE9-F0F6154FBBDB}">
  <ds:schemaRefs>
    <ds:schemaRef ds:uri="326c5725-7413-4395-8e88-dd0d8ba39580"/>
    <ds:schemaRef ds:uri="aff3c7a4-522a-4632-a723-82686163d4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377E33-78D4-496D-9D3A-8DB689D38A21}">
  <ds:schemaRefs>
    <ds:schemaRef ds:uri="326c5725-7413-4395-8e88-dd0d8ba39580"/>
    <ds:schemaRef ds:uri="aff3c7a4-522a-4632-a723-82686163d44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8659286-5A26-42EE-8937-59029AF199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Bredbild</PresentationFormat>
  <Slides>34</Slides>
  <Notes>1</Notes>
  <HiddenSlides>1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</vt:vector>
  </HeadingPairs>
  <TitlesOfParts>
    <vt:vector size="35" baseType="lpstr">
      <vt:lpstr>Jamboree26 Färgglad</vt:lpstr>
      <vt:lpstr>PowerPoint-presentation</vt:lpstr>
      <vt:lpstr>Välkommen på infoträff</vt:lpstr>
      <vt:lpstr>Together is the real thing – Jamboree feat. Stina Joza</vt:lpstr>
      <vt:lpstr>Kvällens innehåll</vt:lpstr>
      <vt:lpstr>Över 17 000 scouter!!  </vt:lpstr>
      <vt:lpstr>PowerPoint-presentation</vt:lpstr>
      <vt:lpstr>Byindelning och platsinformation</vt:lpstr>
      <vt:lpstr>Byindelning </vt:lpstr>
      <vt:lpstr>Byindelning </vt:lpstr>
      <vt:lpstr>Hygien</vt:lpstr>
      <vt:lpstr>Vatten och sopor</vt:lpstr>
      <vt:lpstr>Slanor, gasol och ved </vt:lpstr>
      <vt:lpstr>Trygghet </vt:lpstr>
      <vt:lpstr>Resor och transport</vt:lpstr>
      <vt:lpstr>Resa hållbart med kåren</vt:lpstr>
      <vt:lpstr>Personbilssläp</vt:lpstr>
      <vt:lpstr>Bussläp </vt:lpstr>
      <vt:lpstr>Parkera släp </vt:lpstr>
      <vt:lpstr>Skicka material på pall</vt:lpstr>
      <vt:lpstr>Matnyttig information</vt:lpstr>
      <vt:lpstr>Matfilosofi Jamboree26</vt:lpstr>
      <vt:lpstr>Matfilosofi Jamboree26</vt:lpstr>
      <vt:lpstr>Matfilosofi Jamboree26</vt:lpstr>
      <vt:lpstr>Matfilosofi Jamboree26</vt:lpstr>
      <vt:lpstr>Matutlämning</vt:lpstr>
      <vt:lpstr>Specialkost</vt:lpstr>
      <vt:lpstr>Vad behöver vi tänka på?</vt:lpstr>
      <vt:lpstr>Program och veckoschema</vt:lpstr>
      <vt:lpstr>Program </vt:lpstr>
      <vt:lpstr>Hubbar</vt:lpstr>
      <vt:lpstr>PowerPoint-presentation</vt:lpstr>
      <vt:lpstr>Tänk på för Tillsammansfesten</vt:lpstr>
      <vt:lpstr>Roverprogram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Hemmendy</dc:creator>
  <cp:revision>13</cp:revision>
  <dcterms:created xsi:type="dcterms:W3CDTF">2025-04-01T11:45:00Z</dcterms:created>
  <dcterms:modified xsi:type="dcterms:W3CDTF">2026-03-31T21:13:41Z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0x0101009899FA1A9DB25649865C719F2FD13977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</Properties>
</file>