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36"/>
  </p:notesMasterIdLst>
  <p:sldIdLst>
    <p:sldId id="292" r:id="rId5"/>
    <p:sldId id="293" r:id="rId6"/>
    <p:sldId id="295" r:id="rId7"/>
    <p:sldId id="305" r:id="rId8"/>
    <p:sldId id="294" r:id="rId9"/>
    <p:sldId id="321" r:id="rId10"/>
    <p:sldId id="338" r:id="rId11"/>
    <p:sldId id="297" r:id="rId12"/>
    <p:sldId id="298" r:id="rId13"/>
    <p:sldId id="299" r:id="rId14"/>
    <p:sldId id="301" r:id="rId15"/>
    <p:sldId id="302" r:id="rId16"/>
    <p:sldId id="303" r:id="rId17"/>
    <p:sldId id="325" r:id="rId18"/>
    <p:sldId id="304" r:id="rId19"/>
    <p:sldId id="322" r:id="rId20"/>
    <p:sldId id="307" r:id="rId21"/>
    <p:sldId id="323" r:id="rId22"/>
    <p:sldId id="311" r:id="rId23"/>
    <p:sldId id="312" r:id="rId24"/>
    <p:sldId id="329" r:id="rId25"/>
    <p:sldId id="331" r:id="rId26"/>
    <p:sldId id="315" r:id="rId27"/>
    <p:sldId id="337" r:id="rId28"/>
    <p:sldId id="335" r:id="rId29"/>
    <p:sldId id="317" r:id="rId30"/>
    <p:sldId id="318" r:id="rId31"/>
    <p:sldId id="333" r:id="rId32"/>
    <p:sldId id="334" r:id="rId33"/>
    <p:sldId id="320" r:id="rId34"/>
    <p:sldId id="326" r:id="rId35"/>
  </p:sldIdLst>
  <p:sldSz cx="12192000" cy="6858000"/>
  <p:notesSz cx="6858000" cy="9144000"/>
  <p:defaultTextStyle>
    <a:defPPr>
      <a:defRPr lang="en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Godingar att ha" id="{8EACD03B-ED80-9F4E-B29F-2E4F4ED208B7}">
          <p14:sldIdLst>
            <p14:sldId id="292"/>
            <p14:sldId id="293"/>
            <p14:sldId id="295"/>
            <p14:sldId id="305"/>
            <p14:sldId id="294"/>
            <p14:sldId id="321"/>
            <p14:sldId id="338"/>
            <p14:sldId id="297"/>
            <p14:sldId id="298"/>
            <p14:sldId id="299"/>
            <p14:sldId id="301"/>
            <p14:sldId id="302"/>
            <p14:sldId id="303"/>
            <p14:sldId id="325"/>
            <p14:sldId id="304"/>
            <p14:sldId id="322"/>
            <p14:sldId id="307"/>
            <p14:sldId id="323"/>
            <p14:sldId id="311"/>
            <p14:sldId id="312"/>
            <p14:sldId id="329"/>
            <p14:sldId id="331"/>
            <p14:sldId id="315"/>
            <p14:sldId id="337"/>
            <p14:sldId id="335"/>
            <p14:sldId id="317"/>
            <p14:sldId id="318"/>
            <p14:sldId id="333"/>
            <p14:sldId id="334"/>
            <p14:sldId id="320"/>
            <p14:sldId id="326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8B3AD08-0A26-432C-BDF0-4BB80F0E4A9E}" v="9" dt="2026-04-06T08:54:50.362"/>
    <p1510:client id="{1E553F65-4C2C-4C15-AFCD-A985A9FAE162}" v="13" dt="2026-04-06T07:41:49.539"/>
    <p1510:client id="{34A0A92E-30FB-4594-903F-F4B2AD816C73}" v="4" dt="2026-04-07T18:52:48.856"/>
    <p1510:client id="{42F6FE1E-72BE-4605-BAD7-EC9D214F4A0F}" v="9" dt="2026-04-07T19:22:43.404"/>
    <p1510:client id="{5677218C-0415-4B76-BF73-146E4D8974B8}" v="7" dt="2026-04-06T07:48:36.579"/>
    <p1510:client id="{A4BFC130-88B3-419B-8175-ED4E2CB24E99}" v="36" dt="2026-04-06T07:53:39.127"/>
    <p1510:client id="{ADBE372D-70A7-0242-1160-E0B02678DAB2}" v="17" dt="2026-04-07T19:09:33.021"/>
    <p1510:client id="{E9018690-9819-BC8D-E85B-E61E1552E281}" v="305" dt="2026-04-07T17:31:21.279"/>
    <p1510:client id="{EB4EC00C-C01E-4EF2-B86B-F7199C282FEB}" v="1" dt="2026-04-07T19:28:50.02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ulia  Hemmendy" userId="S::julia.hemmendy@scouterna.se::6f3d69aa-5cbe-478e-bf53-cad3ee6069d0" providerId="AD" clId="Web-{45258D96-DBEF-08CC-B400-CA27C0C634AA}"/>
    <pc:docChg chg="addSld delSld modSld modSection">
      <pc:chgData name="Julia  Hemmendy" userId="S::julia.hemmendy@scouterna.se::6f3d69aa-5cbe-478e-bf53-cad3ee6069d0" providerId="AD" clId="Web-{45258D96-DBEF-08CC-B400-CA27C0C634AA}" dt="2026-03-30T20:32:26.154" v="1126"/>
      <pc:docMkLst>
        <pc:docMk/>
      </pc:docMkLst>
      <pc:sldChg chg="addSp">
        <pc:chgData name="Julia  Hemmendy" userId="S::julia.hemmendy@scouterna.se::6f3d69aa-5cbe-478e-bf53-cad3ee6069d0" providerId="AD" clId="Web-{45258D96-DBEF-08CC-B400-CA27C0C634AA}" dt="2026-03-30T20:32:26.154" v="1126"/>
        <pc:sldMkLst>
          <pc:docMk/>
          <pc:sldMk cId="764703115" sldId="305"/>
        </pc:sldMkLst>
        <pc:spChg chg="add">
          <ac:chgData name="Julia  Hemmendy" userId="S::julia.hemmendy@scouterna.se::6f3d69aa-5cbe-478e-bf53-cad3ee6069d0" providerId="AD" clId="Web-{45258D96-DBEF-08CC-B400-CA27C0C634AA}" dt="2026-03-30T20:32:26.154" v="1126"/>
          <ac:spMkLst>
            <pc:docMk/>
            <pc:sldMk cId="764703115" sldId="305"/>
            <ac:spMk id="2" creationId="{51C62D88-7B16-2AEA-824A-814FE9A38322}"/>
          </ac:spMkLst>
        </pc:spChg>
      </pc:sldChg>
      <pc:sldChg chg="addSp delSp modSp">
        <pc:chgData name="Julia  Hemmendy" userId="S::julia.hemmendy@scouterna.se::6f3d69aa-5cbe-478e-bf53-cad3ee6069d0" providerId="AD" clId="Web-{45258D96-DBEF-08CC-B400-CA27C0C634AA}" dt="2026-03-30T19:41:55.966" v="249"/>
        <pc:sldMkLst>
          <pc:docMk/>
          <pc:sldMk cId="3703411192" sldId="312"/>
        </pc:sldMkLst>
        <pc:spChg chg="mod">
          <ac:chgData name="Julia  Hemmendy" userId="S::julia.hemmendy@scouterna.se::6f3d69aa-5cbe-478e-bf53-cad3ee6069d0" providerId="AD" clId="Web-{45258D96-DBEF-08CC-B400-CA27C0C634AA}" dt="2026-03-30T19:35:43.139" v="190" actId="1076"/>
          <ac:spMkLst>
            <pc:docMk/>
            <pc:sldMk cId="3703411192" sldId="312"/>
            <ac:spMk id="3" creationId="{DF8BEF0A-A981-BC56-31E8-6E7B42F0BAFB}"/>
          </ac:spMkLst>
        </pc:spChg>
        <pc:spChg chg="mod">
          <ac:chgData name="Julia  Hemmendy" userId="S::julia.hemmendy@scouterna.se::6f3d69aa-5cbe-478e-bf53-cad3ee6069d0" providerId="AD" clId="Web-{45258D96-DBEF-08CC-B400-CA27C0C634AA}" dt="2026-03-30T19:32:23.531" v="144" actId="20577"/>
          <ac:spMkLst>
            <pc:docMk/>
            <pc:sldMk cId="3703411192" sldId="312"/>
            <ac:spMk id="4" creationId="{57711D16-CB04-5E97-9555-F54DF9165381}"/>
          </ac:spMkLst>
        </pc:spChg>
        <pc:spChg chg="add mod">
          <ac:chgData name="Julia  Hemmendy" userId="S::julia.hemmendy@scouterna.se::6f3d69aa-5cbe-478e-bf53-cad3ee6069d0" providerId="AD" clId="Web-{45258D96-DBEF-08CC-B400-CA27C0C634AA}" dt="2026-03-30T19:35:47.421" v="191" actId="1076"/>
          <ac:spMkLst>
            <pc:docMk/>
            <pc:sldMk cId="3703411192" sldId="312"/>
            <ac:spMk id="8" creationId="{A1EBB04F-C569-9323-399A-4C02168CA5D4}"/>
          </ac:spMkLst>
        </pc:spChg>
        <pc:spChg chg="add mod">
          <ac:chgData name="Julia  Hemmendy" userId="S::julia.hemmendy@scouterna.se::6f3d69aa-5cbe-478e-bf53-cad3ee6069d0" providerId="AD" clId="Web-{45258D96-DBEF-08CC-B400-CA27C0C634AA}" dt="2026-03-30T19:35:27.389" v="189" actId="1076"/>
          <ac:spMkLst>
            <pc:docMk/>
            <pc:sldMk cId="3703411192" sldId="312"/>
            <ac:spMk id="9" creationId="{8415B7FE-4E2F-1B9B-DBE5-BB1DAB43DBDA}"/>
          </ac:spMkLst>
        </pc:spChg>
      </pc:sldChg>
      <pc:sldChg chg="modSp">
        <pc:chgData name="Julia  Hemmendy" userId="S::julia.hemmendy@scouterna.se::6f3d69aa-5cbe-478e-bf53-cad3ee6069d0" providerId="AD" clId="Web-{45258D96-DBEF-08CC-B400-CA27C0C634AA}" dt="2026-03-30T19:51:52.873" v="433" actId="14100"/>
        <pc:sldMkLst>
          <pc:docMk/>
          <pc:sldMk cId="1943138504" sldId="315"/>
        </pc:sldMkLst>
        <pc:spChg chg="mod">
          <ac:chgData name="Julia  Hemmendy" userId="S::julia.hemmendy@scouterna.se::6f3d69aa-5cbe-478e-bf53-cad3ee6069d0" providerId="AD" clId="Web-{45258D96-DBEF-08CC-B400-CA27C0C634AA}" dt="2026-03-30T19:51:02.717" v="418" actId="20577"/>
          <ac:spMkLst>
            <pc:docMk/>
            <pc:sldMk cId="1943138504" sldId="315"/>
            <ac:spMk id="3" creationId="{8F9C11DD-4424-68FD-9BC5-2304771CD5C8}"/>
          </ac:spMkLst>
        </pc:spChg>
        <pc:spChg chg="mod">
          <ac:chgData name="Julia  Hemmendy" userId="S::julia.hemmendy@scouterna.se::6f3d69aa-5cbe-478e-bf53-cad3ee6069d0" providerId="AD" clId="Web-{45258D96-DBEF-08CC-B400-CA27C0C634AA}" dt="2026-03-30T19:51:52.873" v="433" actId="14100"/>
          <ac:spMkLst>
            <pc:docMk/>
            <pc:sldMk cId="1943138504" sldId="315"/>
            <ac:spMk id="4" creationId="{839140C5-614B-3658-8BF3-DE3393BEE72A}"/>
          </ac:spMkLst>
        </pc:spChg>
      </pc:sldChg>
      <pc:sldChg chg="modSp">
        <pc:chgData name="Julia  Hemmendy" userId="S::julia.hemmendy@scouterna.se::6f3d69aa-5cbe-478e-bf53-cad3ee6069d0" providerId="AD" clId="Web-{45258D96-DBEF-08CC-B400-CA27C0C634AA}" dt="2026-03-30T20:14:14.442" v="848" actId="20577"/>
        <pc:sldMkLst>
          <pc:docMk/>
          <pc:sldMk cId="3445426171" sldId="317"/>
        </pc:sldMkLst>
        <pc:spChg chg="mod">
          <ac:chgData name="Julia  Hemmendy" userId="S::julia.hemmendy@scouterna.se::6f3d69aa-5cbe-478e-bf53-cad3ee6069d0" providerId="AD" clId="Web-{45258D96-DBEF-08CC-B400-CA27C0C634AA}" dt="2026-03-30T20:14:14.442" v="848" actId="20577"/>
          <ac:spMkLst>
            <pc:docMk/>
            <pc:sldMk cId="3445426171" sldId="317"/>
            <ac:spMk id="3" creationId="{355B4B45-060A-57F8-CB0D-95F83B055B70}"/>
          </ac:spMkLst>
        </pc:spChg>
      </pc:sldChg>
      <pc:sldChg chg="addSp modSp">
        <pc:chgData name="Julia  Hemmendy" userId="S::julia.hemmendy@scouterna.se::6f3d69aa-5cbe-478e-bf53-cad3ee6069d0" providerId="AD" clId="Web-{45258D96-DBEF-08CC-B400-CA27C0C634AA}" dt="2026-03-30T20:16:15.989" v="860" actId="20577"/>
        <pc:sldMkLst>
          <pc:docMk/>
          <pc:sldMk cId="1758737348" sldId="318"/>
        </pc:sldMkLst>
        <pc:spChg chg="mod">
          <ac:chgData name="Julia  Hemmendy" userId="S::julia.hemmendy@scouterna.se::6f3d69aa-5cbe-478e-bf53-cad3ee6069d0" providerId="AD" clId="Web-{45258D96-DBEF-08CC-B400-CA27C0C634AA}" dt="2026-03-30T20:14:24.802" v="849" actId="20577"/>
          <ac:spMkLst>
            <pc:docMk/>
            <pc:sldMk cId="1758737348" sldId="318"/>
            <ac:spMk id="3" creationId="{BCB00446-17C3-47FE-5CE4-BC40F36EACBC}"/>
          </ac:spMkLst>
        </pc:spChg>
        <pc:spChg chg="mod">
          <ac:chgData name="Julia  Hemmendy" userId="S::julia.hemmendy@scouterna.se::6f3d69aa-5cbe-478e-bf53-cad3ee6069d0" providerId="AD" clId="Web-{45258D96-DBEF-08CC-B400-CA27C0C634AA}" dt="2026-03-30T20:16:15.989" v="860" actId="20577"/>
          <ac:spMkLst>
            <pc:docMk/>
            <pc:sldMk cId="1758737348" sldId="318"/>
            <ac:spMk id="4" creationId="{1BDFB515-98BB-1ED8-857E-A789D9F2A7C1}"/>
          </ac:spMkLst>
        </pc:spChg>
        <pc:spChg chg="add mod">
          <ac:chgData name="Julia  Hemmendy" userId="S::julia.hemmendy@scouterna.se::6f3d69aa-5cbe-478e-bf53-cad3ee6069d0" providerId="AD" clId="Web-{45258D96-DBEF-08CC-B400-CA27C0C634AA}" dt="2026-03-30T20:14:45.583" v="853" actId="1076"/>
          <ac:spMkLst>
            <pc:docMk/>
            <pc:sldMk cId="1758737348" sldId="318"/>
            <ac:spMk id="6" creationId="{99BD732C-FB1F-4B9F-2965-C8420327AA43}"/>
          </ac:spMkLst>
        </pc:spChg>
      </pc:sldChg>
      <pc:sldChg chg="modSp">
        <pc:chgData name="Julia  Hemmendy" userId="S::julia.hemmendy@scouterna.se::6f3d69aa-5cbe-478e-bf53-cad3ee6069d0" providerId="AD" clId="Web-{45258D96-DBEF-08CC-B400-CA27C0C634AA}" dt="2026-03-30T20:18:12.411" v="908" actId="14100"/>
        <pc:sldMkLst>
          <pc:docMk/>
          <pc:sldMk cId="1786353659" sldId="320"/>
        </pc:sldMkLst>
        <pc:spChg chg="mod">
          <ac:chgData name="Julia  Hemmendy" userId="S::julia.hemmendy@scouterna.se::6f3d69aa-5cbe-478e-bf53-cad3ee6069d0" providerId="AD" clId="Web-{45258D96-DBEF-08CC-B400-CA27C0C634AA}" dt="2026-03-30T20:17:01.630" v="872" actId="20577"/>
          <ac:spMkLst>
            <pc:docMk/>
            <pc:sldMk cId="1786353659" sldId="320"/>
            <ac:spMk id="3" creationId="{746A4EF7-9910-06E1-E1DE-919EC5690B52}"/>
          </ac:spMkLst>
        </pc:spChg>
        <pc:spChg chg="mod">
          <ac:chgData name="Julia  Hemmendy" userId="S::julia.hemmendy@scouterna.se::6f3d69aa-5cbe-478e-bf53-cad3ee6069d0" providerId="AD" clId="Web-{45258D96-DBEF-08CC-B400-CA27C0C634AA}" dt="2026-03-30T20:18:12.411" v="908" actId="14100"/>
          <ac:spMkLst>
            <pc:docMk/>
            <pc:sldMk cId="1786353659" sldId="320"/>
            <ac:spMk id="4" creationId="{2A1FC0A5-660A-F4F3-BCAA-C094E21ABCD0}"/>
          </ac:spMkLst>
        </pc:spChg>
      </pc:sldChg>
      <pc:sldChg chg="modSp">
        <pc:chgData name="Julia  Hemmendy" userId="S::julia.hemmendy@scouterna.se::6f3d69aa-5cbe-478e-bf53-cad3ee6069d0" providerId="AD" clId="Web-{45258D96-DBEF-08CC-B400-CA27C0C634AA}" dt="2026-03-30T20:31:47.139" v="1125" actId="20577"/>
        <pc:sldMkLst>
          <pc:docMk/>
          <pc:sldMk cId="3821793415" sldId="321"/>
        </pc:sldMkLst>
        <pc:spChg chg="mod">
          <ac:chgData name="Julia  Hemmendy" userId="S::julia.hemmendy@scouterna.se::6f3d69aa-5cbe-478e-bf53-cad3ee6069d0" providerId="AD" clId="Web-{45258D96-DBEF-08CC-B400-CA27C0C634AA}" dt="2026-03-30T20:31:40.373" v="1123" actId="1076"/>
          <ac:spMkLst>
            <pc:docMk/>
            <pc:sldMk cId="3821793415" sldId="321"/>
            <ac:spMk id="2" creationId="{4FB4E374-C439-B84D-FCF7-838773587B48}"/>
          </ac:spMkLst>
        </pc:spChg>
        <pc:spChg chg="mod">
          <ac:chgData name="Julia  Hemmendy" userId="S::julia.hemmendy@scouterna.se::6f3d69aa-5cbe-478e-bf53-cad3ee6069d0" providerId="AD" clId="Web-{45258D96-DBEF-08CC-B400-CA27C0C634AA}" dt="2026-03-30T20:31:47.139" v="1125" actId="20577"/>
          <ac:spMkLst>
            <pc:docMk/>
            <pc:sldMk cId="3821793415" sldId="321"/>
            <ac:spMk id="5" creationId="{66CB39DA-EDA7-EA03-0AF5-B40224178E13}"/>
          </ac:spMkLst>
        </pc:spChg>
      </pc:sldChg>
      <pc:sldChg chg="modSp">
        <pc:chgData name="Julia  Hemmendy" userId="S::julia.hemmendy@scouterna.se::6f3d69aa-5cbe-478e-bf53-cad3ee6069d0" providerId="AD" clId="Web-{45258D96-DBEF-08CC-B400-CA27C0C634AA}" dt="2026-03-30T19:21:45.817" v="2" actId="20577"/>
        <pc:sldMkLst>
          <pc:docMk/>
          <pc:sldMk cId="2805532203" sldId="322"/>
        </pc:sldMkLst>
        <pc:spChg chg="mod">
          <ac:chgData name="Julia  Hemmendy" userId="S::julia.hemmendy@scouterna.se::6f3d69aa-5cbe-478e-bf53-cad3ee6069d0" providerId="AD" clId="Web-{45258D96-DBEF-08CC-B400-CA27C0C634AA}" dt="2026-03-30T19:21:45.817" v="2" actId="20577"/>
          <ac:spMkLst>
            <pc:docMk/>
            <pc:sldMk cId="2805532203" sldId="322"/>
            <ac:spMk id="3" creationId="{1FF4959F-2FCD-B56B-FF4D-1EDAAFA4A9D7}"/>
          </ac:spMkLst>
        </pc:spChg>
      </pc:sldChg>
      <pc:sldChg chg="modSp add replId">
        <pc:chgData name="Julia  Hemmendy" userId="S::julia.hemmendy@scouterna.se::6f3d69aa-5cbe-478e-bf53-cad3ee6069d0" providerId="AD" clId="Web-{45258D96-DBEF-08CC-B400-CA27C0C634AA}" dt="2026-03-30T19:50:06.295" v="397" actId="20577"/>
        <pc:sldMkLst>
          <pc:docMk/>
          <pc:sldMk cId="2651363046" sldId="329"/>
        </pc:sldMkLst>
        <pc:spChg chg="mod">
          <ac:chgData name="Julia  Hemmendy" userId="S::julia.hemmendy@scouterna.se::6f3d69aa-5cbe-478e-bf53-cad3ee6069d0" providerId="AD" clId="Web-{45258D96-DBEF-08CC-B400-CA27C0C634AA}" dt="2026-03-30T19:50:06.295" v="397" actId="20577"/>
          <ac:spMkLst>
            <pc:docMk/>
            <pc:sldMk cId="2651363046" sldId="329"/>
            <ac:spMk id="13" creationId="{67C0A62E-12B0-2242-5D59-A7DD971DA567}"/>
          </ac:spMkLst>
        </pc:spChg>
      </pc:sldChg>
      <pc:sldChg chg="addSp delSp modSp new">
        <pc:chgData name="Julia  Hemmendy" userId="S::julia.hemmendy@scouterna.se::6f3d69aa-5cbe-478e-bf53-cad3ee6069d0" providerId="AD" clId="Web-{45258D96-DBEF-08CC-B400-CA27C0C634AA}" dt="2026-03-30T19:48:53.228" v="378" actId="20577"/>
        <pc:sldMkLst>
          <pc:docMk/>
          <pc:sldMk cId="2046554014" sldId="331"/>
        </pc:sldMkLst>
        <pc:spChg chg="add mod">
          <ac:chgData name="Julia  Hemmendy" userId="S::julia.hemmendy@scouterna.se::6f3d69aa-5cbe-478e-bf53-cad3ee6069d0" providerId="AD" clId="Web-{45258D96-DBEF-08CC-B400-CA27C0C634AA}" dt="2026-03-30T19:48:10.557" v="347" actId="14100"/>
          <ac:spMkLst>
            <pc:docMk/>
            <pc:sldMk cId="2046554014" sldId="331"/>
            <ac:spMk id="6" creationId="{5F389F6C-6AC8-DEEE-8F2B-76112FC7F24A}"/>
          </ac:spMkLst>
        </pc:spChg>
        <pc:spChg chg="add">
          <ac:chgData name="Julia  Hemmendy" userId="S::julia.hemmendy@scouterna.se::6f3d69aa-5cbe-478e-bf53-cad3ee6069d0" providerId="AD" clId="Web-{45258D96-DBEF-08CC-B400-CA27C0C634AA}" dt="2026-03-30T19:47:45.010" v="342"/>
          <ac:spMkLst>
            <pc:docMk/>
            <pc:sldMk cId="2046554014" sldId="331"/>
            <ac:spMk id="8" creationId="{C3B86C4E-A136-1C15-85C2-A4A16F518020}"/>
          </ac:spMkLst>
        </pc:spChg>
        <pc:spChg chg="add mod">
          <ac:chgData name="Julia  Hemmendy" userId="S::julia.hemmendy@scouterna.se::6f3d69aa-5cbe-478e-bf53-cad3ee6069d0" providerId="AD" clId="Web-{45258D96-DBEF-08CC-B400-CA27C0C634AA}" dt="2026-03-30T19:47:45.026" v="343"/>
          <ac:spMkLst>
            <pc:docMk/>
            <pc:sldMk cId="2046554014" sldId="331"/>
            <ac:spMk id="10" creationId="{F906AAE8-C5AB-710B-543C-175CC458316F}"/>
          </ac:spMkLst>
        </pc:spChg>
        <pc:spChg chg="add mod">
          <ac:chgData name="Julia  Hemmendy" userId="S::julia.hemmendy@scouterna.se::6f3d69aa-5cbe-478e-bf53-cad3ee6069d0" providerId="AD" clId="Web-{45258D96-DBEF-08CC-B400-CA27C0C634AA}" dt="2026-03-30T19:48:53.228" v="378" actId="20577"/>
          <ac:spMkLst>
            <pc:docMk/>
            <pc:sldMk cId="2046554014" sldId="331"/>
            <ac:spMk id="24" creationId="{ACD65587-3857-5F3D-C000-28482E496DB3}"/>
          </ac:spMkLst>
        </pc:spChg>
      </pc:sldChg>
      <pc:sldChg chg="addSp delSp modSp new">
        <pc:chgData name="Julia  Hemmendy" userId="S::julia.hemmendy@scouterna.se::6f3d69aa-5cbe-478e-bf53-cad3ee6069d0" providerId="AD" clId="Web-{45258D96-DBEF-08CC-B400-CA27C0C634AA}" dt="2026-03-30T20:27:13.233" v="1048" actId="1076"/>
        <pc:sldMkLst>
          <pc:docMk/>
          <pc:sldMk cId="209859531" sldId="333"/>
        </pc:sldMkLst>
        <pc:spChg chg="add mod">
          <ac:chgData name="Julia  Hemmendy" userId="S::julia.hemmendy@scouterna.se::6f3d69aa-5cbe-478e-bf53-cad3ee6069d0" providerId="AD" clId="Web-{45258D96-DBEF-08CC-B400-CA27C0C634AA}" dt="2026-03-30T20:26:28.593" v="1039" actId="1076"/>
          <ac:spMkLst>
            <pc:docMk/>
            <pc:sldMk cId="209859531" sldId="333"/>
            <ac:spMk id="8" creationId="{C1A19223-F167-4CA8-91D1-096F6413723D}"/>
          </ac:spMkLst>
        </pc:spChg>
        <pc:spChg chg="add mod">
          <ac:chgData name="Julia  Hemmendy" userId="S::julia.hemmendy@scouterna.se::6f3d69aa-5cbe-478e-bf53-cad3ee6069d0" providerId="AD" clId="Web-{45258D96-DBEF-08CC-B400-CA27C0C634AA}" dt="2026-03-30T20:26:47.546" v="1045" actId="20577"/>
          <ac:spMkLst>
            <pc:docMk/>
            <pc:sldMk cId="209859531" sldId="333"/>
            <ac:spMk id="10" creationId="{069078EB-E94F-9324-9A0F-9211F9C512F3}"/>
          </ac:spMkLst>
        </pc:spChg>
        <pc:spChg chg="add mod">
          <ac:chgData name="Julia  Hemmendy" userId="S::julia.hemmendy@scouterna.se::6f3d69aa-5cbe-478e-bf53-cad3ee6069d0" providerId="AD" clId="Web-{45258D96-DBEF-08CC-B400-CA27C0C634AA}" dt="2026-03-30T20:19:36.832" v="925" actId="20577"/>
          <ac:spMkLst>
            <pc:docMk/>
            <pc:sldMk cId="209859531" sldId="333"/>
            <ac:spMk id="14" creationId="{528136A1-F4C4-49A5-F670-E9049B7D40BB}"/>
          </ac:spMkLst>
        </pc:spChg>
      </pc:sldChg>
      <pc:sldChg chg="delSp modSp new">
        <pc:chgData name="Julia  Hemmendy" userId="S::julia.hemmendy@scouterna.se::6f3d69aa-5cbe-478e-bf53-cad3ee6069d0" providerId="AD" clId="Web-{45258D96-DBEF-08CC-B400-CA27C0C634AA}" dt="2026-03-30T20:30:10.389" v="1117" actId="14100"/>
        <pc:sldMkLst>
          <pc:docMk/>
          <pc:sldMk cId="1813402207" sldId="334"/>
        </pc:sldMkLst>
        <pc:spChg chg="mod">
          <ac:chgData name="Julia  Hemmendy" userId="S::julia.hemmendy@scouterna.se::6f3d69aa-5cbe-478e-bf53-cad3ee6069d0" providerId="AD" clId="Web-{45258D96-DBEF-08CC-B400-CA27C0C634AA}" dt="2026-03-30T20:30:00.405" v="1112" actId="20577"/>
          <ac:spMkLst>
            <pc:docMk/>
            <pc:sldMk cId="1813402207" sldId="334"/>
            <ac:spMk id="2" creationId="{D56EEF83-7BE8-4538-BB40-DC7B5E2254AC}"/>
          </ac:spMkLst>
        </pc:spChg>
      </pc:sldChg>
    </pc:docChg>
  </pc:docChgLst>
  <pc:docChgLst>
    <pc:chgData name="Maria Lysell" userId="S::maria.lysell@scouterna.se::d8607b30-53a8-4082-bf2c-28b53936c0de" providerId="AD" clId="Web-{F112F770-3905-49B5-A141-458CB470DDA3}"/>
    <pc:docChg chg="modSld">
      <pc:chgData name="Maria Lysell" userId="S::maria.lysell@scouterna.se::d8607b30-53a8-4082-bf2c-28b53936c0de" providerId="AD" clId="Web-{F112F770-3905-49B5-A141-458CB470DDA3}" dt="2026-04-04T07:38:01.644" v="37" actId="20577"/>
      <pc:docMkLst>
        <pc:docMk/>
      </pc:docMkLst>
      <pc:sldChg chg="modSp">
        <pc:chgData name="Maria Lysell" userId="S::maria.lysell@scouterna.se::d8607b30-53a8-4082-bf2c-28b53936c0de" providerId="AD" clId="Web-{F112F770-3905-49B5-A141-458CB470DDA3}" dt="2026-04-04T07:38:01.644" v="37" actId="20577"/>
        <pc:sldMkLst>
          <pc:docMk/>
          <pc:sldMk cId="1813402207" sldId="334"/>
        </pc:sldMkLst>
        <pc:spChg chg="mod">
          <ac:chgData name="Maria Lysell" userId="S::maria.lysell@scouterna.se::d8607b30-53a8-4082-bf2c-28b53936c0de" providerId="AD" clId="Web-{F112F770-3905-49B5-A141-458CB470DDA3}" dt="2026-04-04T07:38:01.644" v="37" actId="20577"/>
          <ac:spMkLst>
            <pc:docMk/>
            <pc:sldMk cId="1813402207" sldId="334"/>
            <ac:spMk id="5" creationId="{4913DFD7-B30D-CEBB-7664-521B80813CBB}"/>
          </ac:spMkLst>
        </pc:spChg>
      </pc:sldChg>
    </pc:docChg>
  </pc:docChgLst>
  <pc:docChgLst>
    <pc:chgData name="Maria Lysell" userId="S::maria.lysell@scouterna.se::d8607b30-53a8-4082-bf2c-28b53936c0de" providerId="AD" clId="Web-{7EC0410E-FC30-4617-8E71-3D3D003DAE37}"/>
    <pc:docChg chg="modSld">
      <pc:chgData name="Maria Lysell" userId="S::maria.lysell@scouterna.se::d8607b30-53a8-4082-bf2c-28b53936c0de" providerId="AD" clId="Web-{7EC0410E-FC30-4617-8E71-3D3D003DAE37}" dt="2026-04-03T15:02:15.014" v="59" actId="20577"/>
      <pc:docMkLst>
        <pc:docMk/>
      </pc:docMkLst>
      <pc:sldChg chg="modSp">
        <pc:chgData name="Maria Lysell" userId="S::maria.lysell@scouterna.se::d8607b30-53a8-4082-bf2c-28b53936c0de" providerId="AD" clId="Web-{7EC0410E-FC30-4617-8E71-3D3D003DAE37}" dt="2026-04-03T14:58:37.281" v="5" actId="20577"/>
        <pc:sldMkLst>
          <pc:docMk/>
          <pc:sldMk cId="3236722913" sldId="293"/>
        </pc:sldMkLst>
        <pc:spChg chg="mod">
          <ac:chgData name="Maria Lysell" userId="S::maria.lysell@scouterna.se::d8607b30-53a8-4082-bf2c-28b53936c0de" providerId="AD" clId="Web-{7EC0410E-FC30-4617-8E71-3D3D003DAE37}" dt="2026-04-03T14:58:37.281" v="5" actId="20577"/>
          <ac:spMkLst>
            <pc:docMk/>
            <pc:sldMk cId="3236722913" sldId="293"/>
            <ac:spMk id="2" creationId="{369C2956-99BB-4475-92EC-EA065DAF0FE2}"/>
          </ac:spMkLst>
        </pc:spChg>
      </pc:sldChg>
      <pc:sldChg chg="modSp">
        <pc:chgData name="Maria Lysell" userId="S::maria.lysell@scouterna.se::d8607b30-53a8-4082-bf2c-28b53936c0de" providerId="AD" clId="Web-{7EC0410E-FC30-4617-8E71-3D3D003DAE37}" dt="2026-04-03T15:02:15.014" v="59" actId="20577"/>
        <pc:sldMkLst>
          <pc:docMk/>
          <pc:sldMk cId="3821793415" sldId="321"/>
        </pc:sldMkLst>
        <pc:spChg chg="mod">
          <ac:chgData name="Maria Lysell" userId="S::maria.lysell@scouterna.se::d8607b30-53a8-4082-bf2c-28b53936c0de" providerId="AD" clId="Web-{7EC0410E-FC30-4617-8E71-3D3D003DAE37}" dt="2026-04-03T15:02:15.014" v="59" actId="20577"/>
          <ac:spMkLst>
            <pc:docMk/>
            <pc:sldMk cId="3821793415" sldId="321"/>
            <ac:spMk id="2" creationId="{4FB4E374-C439-B84D-FCF7-838773587B48}"/>
          </ac:spMkLst>
        </pc:spChg>
      </pc:sldChg>
    </pc:docChg>
  </pc:docChgLst>
  <pc:docChgLst>
    <pc:chgData name="Maria Lysell" userId="S::maria.lysell@scouterna.se::d8607b30-53a8-4082-bf2c-28b53936c0de" providerId="AD" clId="Web-{2D522B28-4F26-488E-A443-2D7F6D8C0F82}"/>
    <pc:docChg chg="modSld">
      <pc:chgData name="Maria Lysell" userId="S::maria.lysell@scouterna.se::d8607b30-53a8-4082-bf2c-28b53936c0de" providerId="AD" clId="Web-{2D522B28-4F26-488E-A443-2D7F6D8C0F82}" dt="2026-04-04T17:12:43.336" v="17" actId="20577"/>
      <pc:docMkLst>
        <pc:docMk/>
      </pc:docMkLst>
      <pc:sldChg chg="modSp">
        <pc:chgData name="Maria Lysell" userId="S::maria.lysell@scouterna.se::d8607b30-53a8-4082-bf2c-28b53936c0de" providerId="AD" clId="Web-{2D522B28-4F26-488E-A443-2D7F6D8C0F82}" dt="2026-04-04T17:12:43.336" v="17" actId="20577"/>
        <pc:sldMkLst>
          <pc:docMk/>
          <pc:sldMk cId="2377546631" sldId="307"/>
        </pc:sldMkLst>
        <pc:spChg chg="mod">
          <ac:chgData name="Maria Lysell" userId="S::maria.lysell@scouterna.se::d8607b30-53a8-4082-bf2c-28b53936c0de" providerId="AD" clId="Web-{2D522B28-4F26-488E-A443-2D7F6D8C0F82}" dt="2026-04-04T17:12:43.336" v="17" actId="20577"/>
          <ac:spMkLst>
            <pc:docMk/>
            <pc:sldMk cId="2377546631" sldId="307"/>
            <ac:spMk id="3" creationId="{73D78880-4AD4-8160-B445-C8F4EFD67CC4}"/>
          </ac:spMkLst>
        </pc:spChg>
        <pc:spChg chg="mod">
          <ac:chgData name="Maria Lysell" userId="S::maria.lysell@scouterna.se::d8607b30-53a8-4082-bf2c-28b53936c0de" providerId="AD" clId="Web-{2D522B28-4F26-488E-A443-2D7F6D8C0F82}" dt="2026-04-04T17:12:43.336" v="17" actId="20577"/>
          <ac:spMkLst>
            <pc:docMk/>
            <pc:sldMk cId="2377546631" sldId="307"/>
            <ac:spMk id="4" creationId="{112C15DC-BA0F-29FC-1B12-FB2FC17177A4}"/>
          </ac:spMkLst>
        </pc:spChg>
      </pc:sldChg>
    </pc:docChg>
  </pc:docChgLst>
  <pc:docChgLst>
    <pc:chgData name="Pernilla Niemi" userId="S::pernilla.niemi@scouterna.se::d4a78701-b18b-4dec-b528-864d406cbc51" providerId="AD" clId="Web-{F58D6546-D485-7589-1F68-EA61874DE908}"/>
    <pc:docChg chg="addSld modSld modSection">
      <pc:chgData name="Pernilla Niemi" userId="S::pernilla.niemi@scouterna.se::d4a78701-b18b-4dec-b528-864d406cbc51" providerId="AD" clId="Web-{F58D6546-D485-7589-1F68-EA61874DE908}" dt="2026-03-30T19:11:36.774" v="553"/>
      <pc:docMkLst>
        <pc:docMk/>
      </pc:docMkLst>
      <pc:sldChg chg="modSp">
        <pc:chgData name="Pernilla Niemi" userId="S::pernilla.niemi@scouterna.se::d4a78701-b18b-4dec-b528-864d406cbc51" providerId="AD" clId="Web-{F58D6546-D485-7589-1F68-EA61874DE908}" dt="2026-03-30T19:03:54.041" v="420" actId="20577"/>
        <pc:sldMkLst>
          <pc:docMk/>
          <pc:sldMk cId="1786353659" sldId="320"/>
        </pc:sldMkLst>
        <pc:spChg chg="mod">
          <ac:chgData name="Pernilla Niemi" userId="S::pernilla.niemi@scouterna.se::d4a78701-b18b-4dec-b528-864d406cbc51" providerId="AD" clId="Web-{F58D6546-D485-7589-1F68-EA61874DE908}" dt="2026-03-30T19:03:54.041" v="420" actId="20577"/>
          <ac:spMkLst>
            <pc:docMk/>
            <pc:sldMk cId="1786353659" sldId="320"/>
            <ac:spMk id="3" creationId="{746A4EF7-9910-06E1-E1DE-919EC5690B52}"/>
          </ac:spMkLst>
        </pc:spChg>
      </pc:sldChg>
      <pc:sldChg chg="modSp new">
        <pc:chgData name="Pernilla Niemi" userId="S::pernilla.niemi@scouterna.se::d4a78701-b18b-4dec-b528-864d406cbc51" providerId="AD" clId="Web-{F58D6546-D485-7589-1F68-EA61874DE908}" dt="2026-03-30T19:09:45.102" v="552" actId="20577"/>
        <pc:sldMkLst>
          <pc:docMk/>
          <pc:sldMk cId="2054350601" sldId="325"/>
        </pc:sldMkLst>
        <pc:spChg chg="mod">
          <ac:chgData name="Pernilla Niemi" userId="S::pernilla.niemi@scouterna.se::d4a78701-b18b-4dec-b528-864d406cbc51" providerId="AD" clId="Web-{F58D6546-D485-7589-1F68-EA61874DE908}" dt="2026-03-30T19:04:41.204" v="424" actId="20577"/>
          <ac:spMkLst>
            <pc:docMk/>
            <pc:sldMk cId="2054350601" sldId="325"/>
            <ac:spMk id="2" creationId="{82E398B9-E65E-D59C-DA55-ED1EFACE5D1C}"/>
          </ac:spMkLst>
        </pc:spChg>
      </pc:sldChg>
      <pc:sldChg chg="new">
        <pc:chgData name="Pernilla Niemi" userId="S::pernilla.niemi@scouterna.se::d4a78701-b18b-4dec-b528-864d406cbc51" providerId="AD" clId="Web-{F58D6546-D485-7589-1F68-EA61874DE908}" dt="2026-03-30T19:11:36.774" v="553"/>
        <pc:sldMkLst>
          <pc:docMk/>
          <pc:sldMk cId="3666887781" sldId="326"/>
        </pc:sldMkLst>
      </pc:sldChg>
    </pc:docChg>
  </pc:docChgLst>
  <pc:docChgLst>
    <pc:chgData name="Maria Lysell" userId="S::maria.lysell@scouterna.se::d8607b30-53a8-4082-bf2c-28b53936c0de" providerId="AD" clId="Web-{2A0CAAAD-F496-488B-BD02-8EE406749944}"/>
    <pc:docChg chg="modSld">
      <pc:chgData name="Maria Lysell" userId="S::maria.lysell@scouterna.se::d8607b30-53a8-4082-bf2c-28b53936c0de" providerId="AD" clId="Web-{2A0CAAAD-F496-488B-BD02-8EE406749944}" dt="2026-04-03T15:08:06.152" v="2" actId="20577"/>
      <pc:docMkLst>
        <pc:docMk/>
      </pc:docMkLst>
      <pc:sldChg chg="modSp">
        <pc:chgData name="Maria Lysell" userId="S::maria.lysell@scouterna.se::d8607b30-53a8-4082-bf2c-28b53936c0de" providerId="AD" clId="Web-{2A0CAAAD-F496-488B-BD02-8EE406749944}" dt="2026-04-03T15:08:06.152" v="2" actId="20577"/>
        <pc:sldMkLst>
          <pc:docMk/>
          <pc:sldMk cId="3821793415" sldId="321"/>
        </pc:sldMkLst>
        <pc:spChg chg="mod">
          <ac:chgData name="Maria Lysell" userId="S::maria.lysell@scouterna.se::d8607b30-53a8-4082-bf2c-28b53936c0de" providerId="AD" clId="Web-{2A0CAAAD-F496-488B-BD02-8EE406749944}" dt="2026-04-03T15:08:06.152" v="2" actId="20577"/>
          <ac:spMkLst>
            <pc:docMk/>
            <pc:sldMk cId="3821793415" sldId="321"/>
            <ac:spMk id="2" creationId="{4FB4E374-C439-B84D-FCF7-838773587B48}"/>
          </ac:spMkLst>
        </pc:spChg>
      </pc:sldChg>
    </pc:docChg>
  </pc:docChgLst>
  <pc:docChgLst>
    <pc:chgData name="Maria Lysell" userId="S::maria.lysell@scouterna.se::d8607b30-53a8-4082-bf2c-28b53936c0de" providerId="AD" clId="Web-{08B3AD08-0A26-432C-BDF0-4BB80F0E4A9E}"/>
    <pc:docChg chg="modSld">
      <pc:chgData name="Maria Lysell" userId="S::maria.lysell@scouterna.se::d8607b30-53a8-4082-bf2c-28b53936c0de" providerId="AD" clId="Web-{08B3AD08-0A26-432C-BDF0-4BB80F0E4A9E}" dt="2026-04-06T08:54:50.362" v="8" actId="20577"/>
      <pc:docMkLst>
        <pc:docMk/>
      </pc:docMkLst>
      <pc:sldChg chg="modSp">
        <pc:chgData name="Maria Lysell" userId="S::maria.lysell@scouterna.se::d8607b30-53a8-4082-bf2c-28b53936c0de" providerId="AD" clId="Web-{08B3AD08-0A26-432C-BDF0-4BB80F0E4A9E}" dt="2026-04-06T08:54:50.362" v="8" actId="20577"/>
        <pc:sldMkLst>
          <pc:docMk/>
          <pc:sldMk cId="764703115" sldId="305"/>
        </pc:sldMkLst>
        <pc:spChg chg="mod">
          <ac:chgData name="Maria Lysell" userId="S::maria.lysell@scouterna.se::d8607b30-53a8-4082-bf2c-28b53936c0de" providerId="AD" clId="Web-{08B3AD08-0A26-432C-BDF0-4BB80F0E4A9E}" dt="2026-04-06T08:54:50.362" v="8" actId="20577"/>
          <ac:spMkLst>
            <pc:docMk/>
            <pc:sldMk cId="764703115" sldId="305"/>
            <ac:spMk id="3" creationId="{B980BBB4-EA59-6D60-D88B-937C7DC7EE01}"/>
          </ac:spMkLst>
        </pc:spChg>
      </pc:sldChg>
    </pc:docChg>
  </pc:docChgLst>
  <pc:docChgLst>
    <pc:chgData name="Julia  Hemmendy" userId="S::julia.hemmendy@scouterna.se::6f3d69aa-5cbe-478e-bf53-cad3ee6069d0" providerId="AD" clId="Web-{CDD111A3-4DC6-3306-2DA6-CDCBCC028CF0}"/>
    <pc:docChg chg="delSld modSld modSection">
      <pc:chgData name="Julia  Hemmendy" userId="S::julia.hemmendy@scouterna.se::6f3d69aa-5cbe-478e-bf53-cad3ee6069d0" providerId="AD" clId="Web-{CDD111A3-4DC6-3306-2DA6-CDCBCC028CF0}" dt="2026-03-30T21:39:59.855" v="434" actId="20577"/>
      <pc:docMkLst>
        <pc:docMk/>
      </pc:docMkLst>
      <pc:sldChg chg="modSp">
        <pc:chgData name="Julia  Hemmendy" userId="S::julia.hemmendy@scouterna.se::6f3d69aa-5cbe-478e-bf53-cad3ee6069d0" providerId="AD" clId="Web-{CDD111A3-4DC6-3306-2DA6-CDCBCC028CF0}" dt="2026-03-30T21:11:52.607" v="284" actId="1076"/>
        <pc:sldMkLst>
          <pc:docMk/>
          <pc:sldMk cId="1596417649" sldId="292"/>
        </pc:sldMkLst>
        <pc:picChg chg="mod">
          <ac:chgData name="Julia  Hemmendy" userId="S::julia.hemmendy@scouterna.se::6f3d69aa-5cbe-478e-bf53-cad3ee6069d0" providerId="AD" clId="Web-{CDD111A3-4DC6-3306-2DA6-CDCBCC028CF0}" dt="2026-03-30T21:11:52.607" v="284" actId="1076"/>
          <ac:picMkLst>
            <pc:docMk/>
            <pc:sldMk cId="1596417649" sldId="292"/>
            <ac:picMk id="6" creationId="{804EBF95-046F-6612-0920-5EE82A368DD9}"/>
          </ac:picMkLst>
        </pc:picChg>
      </pc:sldChg>
      <pc:sldChg chg="addSp modSp">
        <pc:chgData name="Julia  Hemmendy" userId="S::julia.hemmendy@scouterna.se::6f3d69aa-5cbe-478e-bf53-cad3ee6069d0" providerId="AD" clId="Web-{CDD111A3-4DC6-3306-2DA6-CDCBCC028CF0}" dt="2026-03-30T21:33:43.384" v="432" actId="20577"/>
        <pc:sldMkLst>
          <pc:docMk/>
          <pc:sldMk cId="3236722913" sldId="293"/>
        </pc:sldMkLst>
        <pc:spChg chg="mod">
          <ac:chgData name="Julia  Hemmendy" userId="S::julia.hemmendy@scouterna.se::6f3d69aa-5cbe-478e-bf53-cad3ee6069d0" providerId="AD" clId="Web-{CDD111A3-4DC6-3306-2DA6-CDCBCC028CF0}" dt="2026-03-30T21:33:43.384" v="432" actId="20577"/>
          <ac:spMkLst>
            <pc:docMk/>
            <pc:sldMk cId="3236722913" sldId="293"/>
            <ac:spMk id="2" creationId="{369C2956-99BB-4475-92EC-EA065DAF0FE2}"/>
          </ac:spMkLst>
        </pc:spChg>
        <pc:picChg chg="add mod">
          <ac:chgData name="Julia  Hemmendy" userId="S::julia.hemmendy@scouterna.se::6f3d69aa-5cbe-478e-bf53-cad3ee6069d0" providerId="AD" clId="Web-{CDD111A3-4DC6-3306-2DA6-CDCBCC028CF0}" dt="2026-03-30T21:22:16.838" v="355" actId="1076"/>
          <ac:picMkLst>
            <pc:docMk/>
            <pc:sldMk cId="3236722913" sldId="293"/>
            <ac:picMk id="6" creationId="{33BD9055-360A-B762-541A-54E386DC83EE}"/>
          </ac:picMkLst>
        </pc:picChg>
        <pc:picChg chg="add mod">
          <ac:chgData name="Julia  Hemmendy" userId="S::julia.hemmendy@scouterna.se::6f3d69aa-5cbe-478e-bf53-cad3ee6069d0" providerId="AD" clId="Web-{CDD111A3-4DC6-3306-2DA6-CDCBCC028CF0}" dt="2026-03-30T21:22:32.276" v="357" actId="1076"/>
          <ac:picMkLst>
            <pc:docMk/>
            <pc:sldMk cId="3236722913" sldId="293"/>
            <ac:picMk id="7" creationId="{1BE0A412-1815-F67A-43B8-FB56683E7B52}"/>
          </ac:picMkLst>
        </pc:picChg>
      </pc:sldChg>
      <pc:sldChg chg="modSp">
        <pc:chgData name="Julia  Hemmendy" userId="S::julia.hemmendy@scouterna.se::6f3d69aa-5cbe-478e-bf53-cad3ee6069d0" providerId="AD" clId="Web-{CDD111A3-4DC6-3306-2DA6-CDCBCC028CF0}" dt="2026-03-30T20:36:15.310" v="55" actId="20577"/>
        <pc:sldMkLst>
          <pc:docMk/>
          <pc:sldMk cId="3740168682" sldId="294"/>
        </pc:sldMkLst>
        <pc:spChg chg="mod">
          <ac:chgData name="Julia  Hemmendy" userId="S::julia.hemmendy@scouterna.se::6f3d69aa-5cbe-478e-bf53-cad3ee6069d0" providerId="AD" clId="Web-{CDD111A3-4DC6-3306-2DA6-CDCBCC028CF0}" dt="2026-03-30T20:36:15.310" v="55" actId="20577"/>
          <ac:spMkLst>
            <pc:docMk/>
            <pc:sldMk cId="3740168682" sldId="294"/>
            <ac:spMk id="5" creationId="{C475D72F-B0CF-CFA2-A429-4DB3F1DBD8B7}"/>
          </ac:spMkLst>
        </pc:spChg>
      </pc:sldChg>
      <pc:sldChg chg="addSp delSp modSp">
        <pc:chgData name="Julia  Hemmendy" userId="S::julia.hemmendy@scouterna.se::6f3d69aa-5cbe-478e-bf53-cad3ee6069d0" providerId="AD" clId="Web-{CDD111A3-4DC6-3306-2DA6-CDCBCC028CF0}" dt="2026-03-30T20:57:14.815" v="206" actId="1076"/>
        <pc:sldMkLst>
          <pc:docMk/>
          <pc:sldMk cId="3401289003" sldId="298"/>
        </pc:sldMkLst>
        <pc:spChg chg="mod">
          <ac:chgData name="Julia  Hemmendy" userId="S::julia.hemmendy@scouterna.se::6f3d69aa-5cbe-478e-bf53-cad3ee6069d0" providerId="AD" clId="Web-{CDD111A3-4DC6-3306-2DA6-CDCBCC028CF0}" dt="2026-03-30T20:37:22.985" v="69" actId="20577"/>
          <ac:spMkLst>
            <pc:docMk/>
            <pc:sldMk cId="3401289003" sldId="298"/>
            <ac:spMk id="3" creationId="{AC5522CB-E92D-E840-CDB8-26FBC21DE5BE}"/>
          </ac:spMkLst>
        </pc:spChg>
        <pc:picChg chg="add mod">
          <ac:chgData name="Julia  Hemmendy" userId="S::julia.hemmendy@scouterna.se::6f3d69aa-5cbe-478e-bf53-cad3ee6069d0" providerId="AD" clId="Web-{CDD111A3-4DC6-3306-2DA6-CDCBCC028CF0}" dt="2026-03-30T20:57:14.815" v="206" actId="1076"/>
          <ac:picMkLst>
            <pc:docMk/>
            <pc:sldMk cId="3401289003" sldId="298"/>
            <ac:picMk id="7" creationId="{4B17C21C-4128-C53D-E90A-2B6C35CFE803}"/>
          </ac:picMkLst>
        </pc:picChg>
      </pc:sldChg>
      <pc:sldChg chg="addSp delSp modSp">
        <pc:chgData name="Julia  Hemmendy" userId="S::julia.hemmendy@scouterna.se::6f3d69aa-5cbe-478e-bf53-cad3ee6069d0" providerId="AD" clId="Web-{CDD111A3-4DC6-3306-2DA6-CDCBCC028CF0}" dt="2026-03-30T20:52:17.527" v="163" actId="20577"/>
        <pc:sldMkLst>
          <pc:docMk/>
          <pc:sldMk cId="4007738962" sldId="299"/>
        </pc:sldMkLst>
        <pc:spChg chg="mod">
          <ac:chgData name="Julia  Hemmendy" userId="S::julia.hemmendy@scouterna.se::6f3d69aa-5cbe-478e-bf53-cad3ee6069d0" providerId="AD" clId="Web-{CDD111A3-4DC6-3306-2DA6-CDCBCC028CF0}" dt="2026-03-30T20:51:38.980" v="156" actId="20577"/>
          <ac:spMkLst>
            <pc:docMk/>
            <pc:sldMk cId="4007738962" sldId="299"/>
            <ac:spMk id="3" creationId="{4263420A-9032-88AD-FFAB-2DA70ACD5AAB}"/>
          </ac:spMkLst>
        </pc:spChg>
        <pc:spChg chg="add del mod">
          <ac:chgData name="Julia  Hemmendy" userId="S::julia.hemmendy@scouterna.se::6f3d69aa-5cbe-478e-bf53-cad3ee6069d0" providerId="AD" clId="Web-{CDD111A3-4DC6-3306-2DA6-CDCBCC028CF0}" dt="2026-03-30T20:52:17.527" v="163" actId="20577"/>
          <ac:spMkLst>
            <pc:docMk/>
            <pc:sldMk cId="4007738962" sldId="299"/>
            <ac:spMk id="4" creationId="{C64375A4-5270-9846-828F-A17B26643E66}"/>
          </ac:spMkLst>
        </pc:spChg>
        <pc:picChg chg="add mod modCrop">
          <ac:chgData name="Julia  Hemmendy" userId="S::julia.hemmendy@scouterna.se::6f3d69aa-5cbe-478e-bf53-cad3ee6069d0" providerId="AD" clId="Web-{CDD111A3-4DC6-3306-2DA6-CDCBCC028CF0}" dt="2026-03-30T20:48:36.262" v="91" actId="1076"/>
          <ac:picMkLst>
            <pc:docMk/>
            <pc:sldMk cId="4007738962" sldId="299"/>
            <ac:picMk id="5" creationId="{1C05A59B-323D-DD42-2F74-A0BB353579EB}"/>
          </ac:picMkLst>
        </pc:picChg>
        <pc:picChg chg="add mod modCrop">
          <ac:chgData name="Julia  Hemmendy" userId="S::julia.hemmendy@scouterna.se::6f3d69aa-5cbe-478e-bf53-cad3ee6069d0" providerId="AD" clId="Web-{CDD111A3-4DC6-3306-2DA6-CDCBCC028CF0}" dt="2026-03-30T20:50:28.964" v="116" actId="1076"/>
          <ac:picMkLst>
            <pc:docMk/>
            <pc:sldMk cId="4007738962" sldId="299"/>
            <ac:picMk id="9" creationId="{B276DD53-C78B-BADF-3C2A-B5B6217D69CC}"/>
          </ac:picMkLst>
        </pc:picChg>
      </pc:sldChg>
      <pc:sldChg chg="addSp delSp modSp">
        <pc:chgData name="Julia  Hemmendy" userId="S::julia.hemmendy@scouterna.se::6f3d69aa-5cbe-478e-bf53-cad3ee6069d0" providerId="AD" clId="Web-{CDD111A3-4DC6-3306-2DA6-CDCBCC028CF0}" dt="2026-03-30T21:00:26.204" v="235" actId="1076"/>
        <pc:sldMkLst>
          <pc:docMk/>
          <pc:sldMk cId="873842101" sldId="301"/>
        </pc:sldMkLst>
        <pc:picChg chg="add mod">
          <ac:chgData name="Julia  Hemmendy" userId="S::julia.hemmendy@scouterna.se::6f3d69aa-5cbe-478e-bf53-cad3ee6069d0" providerId="AD" clId="Web-{CDD111A3-4DC6-3306-2DA6-CDCBCC028CF0}" dt="2026-03-30T21:00:26.204" v="235" actId="1076"/>
          <ac:picMkLst>
            <pc:docMk/>
            <pc:sldMk cId="873842101" sldId="301"/>
            <ac:picMk id="9" creationId="{1BC54EAE-41C9-DC2D-1755-F478A0C382D2}"/>
          </ac:picMkLst>
        </pc:picChg>
      </pc:sldChg>
      <pc:sldChg chg="addSp modSp">
        <pc:chgData name="Julia  Hemmendy" userId="S::julia.hemmendy@scouterna.se::6f3d69aa-5cbe-478e-bf53-cad3ee6069d0" providerId="AD" clId="Web-{CDD111A3-4DC6-3306-2DA6-CDCBCC028CF0}" dt="2026-03-30T20:58:36.986" v="218" actId="1076"/>
        <pc:sldMkLst>
          <pc:docMk/>
          <pc:sldMk cId="164788202" sldId="302"/>
        </pc:sldMkLst>
        <pc:picChg chg="add mod">
          <ac:chgData name="Julia  Hemmendy" userId="S::julia.hemmendy@scouterna.se::6f3d69aa-5cbe-478e-bf53-cad3ee6069d0" providerId="AD" clId="Web-{CDD111A3-4DC6-3306-2DA6-CDCBCC028CF0}" dt="2026-03-30T20:58:36.986" v="218" actId="1076"/>
          <ac:picMkLst>
            <pc:docMk/>
            <pc:sldMk cId="164788202" sldId="302"/>
            <ac:picMk id="7" creationId="{B4EF65A3-178E-8145-47DB-6DA3476A18A7}"/>
          </ac:picMkLst>
        </pc:picChg>
      </pc:sldChg>
      <pc:sldChg chg="addSp modSp">
        <pc:chgData name="Julia  Hemmendy" userId="S::julia.hemmendy@scouterna.se::6f3d69aa-5cbe-478e-bf53-cad3ee6069d0" providerId="AD" clId="Web-{CDD111A3-4DC6-3306-2DA6-CDCBCC028CF0}" dt="2026-03-30T20:59:13.283" v="222" actId="14100"/>
        <pc:sldMkLst>
          <pc:docMk/>
          <pc:sldMk cId="2012407903" sldId="303"/>
        </pc:sldMkLst>
        <pc:picChg chg="add mod">
          <ac:chgData name="Julia  Hemmendy" userId="S::julia.hemmendy@scouterna.se::6f3d69aa-5cbe-478e-bf53-cad3ee6069d0" providerId="AD" clId="Web-{CDD111A3-4DC6-3306-2DA6-CDCBCC028CF0}" dt="2026-03-30T20:59:13.283" v="222" actId="14100"/>
          <ac:picMkLst>
            <pc:docMk/>
            <pc:sldMk cId="2012407903" sldId="303"/>
            <ac:picMk id="6" creationId="{CAFF9FDF-86CE-022F-4D4D-19377FF0ADC9}"/>
          </ac:picMkLst>
        </pc:picChg>
      </pc:sldChg>
      <pc:sldChg chg="addSp modSp">
        <pc:chgData name="Julia  Hemmendy" userId="S::julia.hemmendy@scouterna.se::6f3d69aa-5cbe-478e-bf53-cad3ee6069d0" providerId="AD" clId="Web-{CDD111A3-4DC6-3306-2DA6-CDCBCC028CF0}" dt="2026-03-30T21:26:43.338" v="386" actId="20577"/>
        <pc:sldMkLst>
          <pc:docMk/>
          <pc:sldMk cId="764703115" sldId="305"/>
        </pc:sldMkLst>
        <pc:spChg chg="mod">
          <ac:chgData name="Julia  Hemmendy" userId="S::julia.hemmendy@scouterna.se::6f3d69aa-5cbe-478e-bf53-cad3ee6069d0" providerId="AD" clId="Web-{CDD111A3-4DC6-3306-2DA6-CDCBCC028CF0}" dt="2026-03-30T20:33:14.701" v="3" actId="1076"/>
          <ac:spMkLst>
            <pc:docMk/>
            <pc:sldMk cId="764703115" sldId="305"/>
            <ac:spMk id="2" creationId="{51C62D88-7B16-2AEA-824A-814FE9A38322}"/>
          </ac:spMkLst>
        </pc:spChg>
        <pc:spChg chg="mod">
          <ac:chgData name="Julia  Hemmendy" userId="S::julia.hemmendy@scouterna.se::6f3d69aa-5cbe-478e-bf53-cad3ee6069d0" providerId="AD" clId="Web-{CDD111A3-4DC6-3306-2DA6-CDCBCC028CF0}" dt="2026-03-30T21:26:43.338" v="386" actId="20577"/>
          <ac:spMkLst>
            <pc:docMk/>
            <pc:sldMk cId="764703115" sldId="305"/>
            <ac:spMk id="3" creationId="{B980BBB4-EA59-6D60-D88B-937C7DC7EE01}"/>
          </ac:spMkLst>
        </pc:spChg>
        <pc:spChg chg="add mod">
          <ac:chgData name="Julia  Hemmendy" userId="S::julia.hemmendy@scouterna.se::6f3d69aa-5cbe-478e-bf53-cad3ee6069d0" providerId="AD" clId="Web-{CDD111A3-4DC6-3306-2DA6-CDCBCC028CF0}" dt="2026-03-30T20:34:12.919" v="15"/>
          <ac:spMkLst>
            <pc:docMk/>
            <pc:sldMk cId="764703115" sldId="305"/>
            <ac:spMk id="5" creationId="{B454B834-72BC-F83B-A849-E2A4AEF0602D}"/>
          </ac:spMkLst>
        </pc:spChg>
        <pc:spChg chg="mod">
          <ac:chgData name="Julia  Hemmendy" userId="S::julia.hemmendy@scouterna.se::6f3d69aa-5cbe-478e-bf53-cad3ee6069d0" providerId="AD" clId="Web-{CDD111A3-4DC6-3306-2DA6-CDCBCC028CF0}" dt="2026-03-30T20:35:51.669" v="54" actId="1076"/>
          <ac:spMkLst>
            <pc:docMk/>
            <pc:sldMk cId="764703115" sldId="305"/>
            <ac:spMk id="6" creationId="{E4BFC76F-8B1D-E695-4E3E-A07D66CC34C2}"/>
          </ac:spMkLst>
        </pc:spChg>
        <pc:spChg chg="add mod">
          <ac:chgData name="Julia  Hemmendy" userId="S::julia.hemmendy@scouterna.se::6f3d69aa-5cbe-478e-bf53-cad3ee6069d0" providerId="AD" clId="Web-{CDD111A3-4DC6-3306-2DA6-CDCBCC028CF0}" dt="2026-03-30T20:34:20.357" v="16"/>
          <ac:spMkLst>
            <pc:docMk/>
            <pc:sldMk cId="764703115" sldId="305"/>
            <ac:spMk id="8" creationId="{FB329EC8-BED3-3494-F33F-AB23B0E169E0}"/>
          </ac:spMkLst>
        </pc:spChg>
        <pc:spChg chg="add mod">
          <ac:chgData name="Julia  Hemmendy" userId="S::julia.hemmendy@scouterna.se::6f3d69aa-5cbe-478e-bf53-cad3ee6069d0" providerId="AD" clId="Web-{CDD111A3-4DC6-3306-2DA6-CDCBCC028CF0}" dt="2026-03-30T20:34:26.873" v="17"/>
          <ac:spMkLst>
            <pc:docMk/>
            <pc:sldMk cId="764703115" sldId="305"/>
            <ac:spMk id="9" creationId="{43C2312F-385E-43B4-E033-1A270A360F0B}"/>
          </ac:spMkLst>
        </pc:spChg>
        <pc:spChg chg="add mod">
          <ac:chgData name="Julia  Hemmendy" userId="S::julia.hemmendy@scouterna.se::6f3d69aa-5cbe-478e-bf53-cad3ee6069d0" providerId="AD" clId="Web-{CDD111A3-4DC6-3306-2DA6-CDCBCC028CF0}" dt="2026-03-30T20:55:35.598" v="199"/>
          <ac:spMkLst>
            <pc:docMk/>
            <pc:sldMk cId="764703115" sldId="305"/>
            <ac:spMk id="10" creationId="{5BDB6822-0572-1C1C-922A-D87D9FDB990D}"/>
          </ac:spMkLst>
        </pc:spChg>
        <pc:spChg chg="add mod">
          <ac:chgData name="Julia  Hemmendy" userId="S::julia.hemmendy@scouterna.se::6f3d69aa-5cbe-478e-bf53-cad3ee6069d0" providerId="AD" clId="Web-{CDD111A3-4DC6-3306-2DA6-CDCBCC028CF0}" dt="2026-03-30T20:34:43.763" v="19"/>
          <ac:spMkLst>
            <pc:docMk/>
            <pc:sldMk cId="764703115" sldId="305"/>
            <ac:spMk id="11" creationId="{F8F154CA-FDE8-53E0-F10E-895015C72D93}"/>
          </ac:spMkLst>
        </pc:spChg>
      </pc:sldChg>
      <pc:sldChg chg="addSp modSp">
        <pc:chgData name="Julia  Hemmendy" userId="S::julia.hemmendy@scouterna.se::6f3d69aa-5cbe-478e-bf53-cad3ee6069d0" providerId="AD" clId="Web-{CDD111A3-4DC6-3306-2DA6-CDCBCC028CF0}" dt="2026-03-30T21:01:28.753" v="243" actId="1076"/>
        <pc:sldMkLst>
          <pc:docMk/>
          <pc:sldMk cId="3703411192" sldId="312"/>
        </pc:sldMkLst>
        <pc:picChg chg="add mod">
          <ac:chgData name="Julia  Hemmendy" userId="S::julia.hemmendy@scouterna.se::6f3d69aa-5cbe-478e-bf53-cad3ee6069d0" providerId="AD" clId="Web-{CDD111A3-4DC6-3306-2DA6-CDCBCC028CF0}" dt="2026-03-30T21:01:28.753" v="243" actId="1076"/>
          <ac:picMkLst>
            <pc:docMk/>
            <pc:sldMk cId="3703411192" sldId="312"/>
            <ac:picMk id="6" creationId="{BE8965BD-576F-7D05-B2D3-50DF7E1D4C4B}"/>
          </ac:picMkLst>
        </pc:picChg>
      </pc:sldChg>
      <pc:sldChg chg="addSp modSp">
        <pc:chgData name="Julia  Hemmendy" userId="S::julia.hemmendy@scouterna.se::6f3d69aa-5cbe-478e-bf53-cad3ee6069d0" providerId="AD" clId="Web-{CDD111A3-4DC6-3306-2DA6-CDCBCC028CF0}" dt="2026-03-30T21:02:25.112" v="252" actId="1076"/>
        <pc:sldMkLst>
          <pc:docMk/>
          <pc:sldMk cId="1943138504" sldId="315"/>
        </pc:sldMkLst>
        <pc:picChg chg="add mod">
          <ac:chgData name="Julia  Hemmendy" userId="S::julia.hemmendy@scouterna.se::6f3d69aa-5cbe-478e-bf53-cad3ee6069d0" providerId="AD" clId="Web-{CDD111A3-4DC6-3306-2DA6-CDCBCC028CF0}" dt="2026-03-30T21:02:25.112" v="252" actId="1076"/>
          <ac:picMkLst>
            <pc:docMk/>
            <pc:sldMk cId="1943138504" sldId="315"/>
            <ac:picMk id="6" creationId="{C90EE5DE-3FDB-328A-4E4A-196460CD556D}"/>
          </ac:picMkLst>
        </pc:picChg>
      </pc:sldChg>
      <pc:sldChg chg="addSp delSp modSp">
        <pc:chgData name="Julia  Hemmendy" userId="S::julia.hemmendy@scouterna.se::6f3d69aa-5cbe-478e-bf53-cad3ee6069d0" providerId="AD" clId="Web-{CDD111A3-4DC6-3306-2DA6-CDCBCC028CF0}" dt="2026-03-30T21:32:15.837" v="429" actId="20577"/>
        <pc:sldMkLst>
          <pc:docMk/>
          <pc:sldMk cId="3445426171" sldId="317"/>
        </pc:sldMkLst>
        <pc:spChg chg="mod">
          <ac:chgData name="Julia  Hemmendy" userId="S::julia.hemmendy@scouterna.se::6f3d69aa-5cbe-478e-bf53-cad3ee6069d0" providerId="AD" clId="Web-{CDD111A3-4DC6-3306-2DA6-CDCBCC028CF0}" dt="2026-03-30T21:32:15.837" v="429" actId="20577"/>
          <ac:spMkLst>
            <pc:docMk/>
            <pc:sldMk cId="3445426171" sldId="317"/>
            <ac:spMk id="3" creationId="{355B4B45-060A-57F8-CB0D-95F83B055B70}"/>
          </ac:spMkLst>
        </pc:spChg>
        <pc:picChg chg="add mod">
          <ac:chgData name="Julia  Hemmendy" userId="S::julia.hemmendy@scouterna.se::6f3d69aa-5cbe-478e-bf53-cad3ee6069d0" providerId="AD" clId="Web-{CDD111A3-4DC6-3306-2DA6-CDCBCC028CF0}" dt="2026-03-30T21:16:33.418" v="307" actId="1076"/>
          <ac:picMkLst>
            <pc:docMk/>
            <pc:sldMk cId="3445426171" sldId="317"/>
            <ac:picMk id="6" creationId="{5104FCB1-ACA4-A751-DC25-DCC0A9D8A1C7}"/>
          </ac:picMkLst>
        </pc:picChg>
        <pc:picChg chg="add mod">
          <ac:chgData name="Julia  Hemmendy" userId="S::julia.hemmendy@scouterna.se::6f3d69aa-5cbe-478e-bf53-cad3ee6069d0" providerId="AD" clId="Web-{CDD111A3-4DC6-3306-2DA6-CDCBCC028CF0}" dt="2026-03-30T21:19:29.823" v="341" actId="1076"/>
          <ac:picMkLst>
            <pc:docMk/>
            <pc:sldMk cId="3445426171" sldId="317"/>
            <ac:picMk id="7" creationId="{AC4CD2D4-2729-7241-774C-F6290C2FE8C3}"/>
          </ac:picMkLst>
        </pc:picChg>
        <pc:picChg chg="add mod">
          <ac:chgData name="Julia  Hemmendy" userId="S::julia.hemmendy@scouterna.se::6f3d69aa-5cbe-478e-bf53-cad3ee6069d0" providerId="AD" clId="Web-{CDD111A3-4DC6-3306-2DA6-CDCBCC028CF0}" dt="2026-03-30T21:19:20.027" v="340" actId="1076"/>
          <ac:picMkLst>
            <pc:docMk/>
            <pc:sldMk cId="3445426171" sldId="317"/>
            <ac:picMk id="8" creationId="{E5359F0C-CF83-F2EA-B74E-A886F0A8DE74}"/>
          </ac:picMkLst>
        </pc:picChg>
        <pc:picChg chg="add mod">
          <ac:chgData name="Julia  Hemmendy" userId="S::julia.hemmendy@scouterna.se::6f3d69aa-5cbe-478e-bf53-cad3ee6069d0" providerId="AD" clId="Web-{CDD111A3-4DC6-3306-2DA6-CDCBCC028CF0}" dt="2026-03-30T21:19:37.276" v="342" actId="1076"/>
          <ac:picMkLst>
            <pc:docMk/>
            <pc:sldMk cId="3445426171" sldId="317"/>
            <ac:picMk id="9" creationId="{B8E342A6-0383-27B3-A745-C54F464482B4}"/>
          </ac:picMkLst>
        </pc:picChg>
        <pc:picChg chg="add mod">
          <ac:chgData name="Julia  Hemmendy" userId="S::julia.hemmendy@scouterna.se::6f3d69aa-5cbe-478e-bf53-cad3ee6069d0" providerId="AD" clId="Web-{CDD111A3-4DC6-3306-2DA6-CDCBCC028CF0}" dt="2026-03-30T21:19:07.074" v="338" actId="1076"/>
          <ac:picMkLst>
            <pc:docMk/>
            <pc:sldMk cId="3445426171" sldId="317"/>
            <ac:picMk id="10" creationId="{08EEE181-5597-C78C-A072-CE4AE9452438}"/>
          </ac:picMkLst>
        </pc:picChg>
      </pc:sldChg>
      <pc:sldChg chg="addSp modSp">
        <pc:chgData name="Julia  Hemmendy" userId="S::julia.hemmendy@scouterna.se::6f3d69aa-5cbe-478e-bf53-cad3ee6069d0" providerId="AD" clId="Web-{CDD111A3-4DC6-3306-2DA6-CDCBCC028CF0}" dt="2026-03-30T21:20:16.479" v="347" actId="1076"/>
        <pc:sldMkLst>
          <pc:docMk/>
          <pc:sldMk cId="1758737348" sldId="318"/>
        </pc:sldMkLst>
        <pc:picChg chg="add mod">
          <ac:chgData name="Julia  Hemmendy" userId="S::julia.hemmendy@scouterna.se::6f3d69aa-5cbe-478e-bf53-cad3ee6069d0" providerId="AD" clId="Web-{CDD111A3-4DC6-3306-2DA6-CDCBCC028CF0}" dt="2026-03-30T21:07:38.857" v="273" actId="14100"/>
          <ac:picMkLst>
            <pc:docMk/>
            <pc:sldMk cId="1758737348" sldId="318"/>
            <ac:picMk id="7" creationId="{B93C6E3C-02B8-1075-5C1A-581DF9A73345}"/>
          </ac:picMkLst>
        </pc:picChg>
        <pc:picChg chg="add mod">
          <ac:chgData name="Julia  Hemmendy" userId="S::julia.hemmendy@scouterna.se::6f3d69aa-5cbe-478e-bf53-cad3ee6069d0" providerId="AD" clId="Web-{CDD111A3-4DC6-3306-2DA6-CDCBCC028CF0}" dt="2026-03-30T21:20:16.479" v="347" actId="1076"/>
          <ac:picMkLst>
            <pc:docMk/>
            <pc:sldMk cId="1758737348" sldId="318"/>
            <ac:picMk id="8" creationId="{C044F35E-9498-8EFA-F430-E65BDD107C2A}"/>
          </ac:picMkLst>
        </pc:picChg>
      </pc:sldChg>
      <pc:sldChg chg="addSp modSp">
        <pc:chgData name="Julia  Hemmendy" userId="S::julia.hemmendy@scouterna.se::6f3d69aa-5cbe-478e-bf53-cad3ee6069d0" providerId="AD" clId="Web-{CDD111A3-4DC6-3306-2DA6-CDCBCC028CF0}" dt="2026-03-30T21:15:38.621" v="302" actId="1076"/>
        <pc:sldMkLst>
          <pc:docMk/>
          <pc:sldMk cId="1786353659" sldId="320"/>
        </pc:sldMkLst>
        <pc:picChg chg="add mod">
          <ac:chgData name="Julia  Hemmendy" userId="S::julia.hemmendy@scouterna.se::6f3d69aa-5cbe-478e-bf53-cad3ee6069d0" providerId="AD" clId="Web-{CDD111A3-4DC6-3306-2DA6-CDCBCC028CF0}" dt="2026-03-30T21:15:38.621" v="302" actId="1076"/>
          <ac:picMkLst>
            <pc:docMk/>
            <pc:sldMk cId="1786353659" sldId="320"/>
            <ac:picMk id="5" creationId="{A9D3EE35-1BEF-927C-1961-4A0689877E58}"/>
          </ac:picMkLst>
        </pc:picChg>
      </pc:sldChg>
      <pc:sldChg chg="modSp">
        <pc:chgData name="Julia  Hemmendy" userId="S::julia.hemmendy@scouterna.se::6f3d69aa-5cbe-478e-bf53-cad3ee6069d0" providerId="AD" clId="Web-{CDD111A3-4DC6-3306-2DA6-CDCBCC028CF0}" dt="2026-03-30T21:23:56.135" v="362" actId="20577"/>
        <pc:sldMkLst>
          <pc:docMk/>
          <pc:sldMk cId="3821793415" sldId="321"/>
        </pc:sldMkLst>
        <pc:spChg chg="mod">
          <ac:chgData name="Julia  Hemmendy" userId="S::julia.hemmendy@scouterna.se::6f3d69aa-5cbe-478e-bf53-cad3ee6069d0" providerId="AD" clId="Web-{CDD111A3-4DC6-3306-2DA6-CDCBCC028CF0}" dt="2026-03-30T21:23:56.135" v="362" actId="20577"/>
          <ac:spMkLst>
            <pc:docMk/>
            <pc:sldMk cId="3821793415" sldId="321"/>
            <ac:spMk id="2" creationId="{4FB4E374-C439-B84D-FCF7-838773587B48}"/>
          </ac:spMkLst>
        </pc:spChg>
        <pc:spChg chg="mod">
          <ac:chgData name="Julia  Hemmendy" userId="S::julia.hemmendy@scouterna.se::6f3d69aa-5cbe-478e-bf53-cad3ee6069d0" providerId="AD" clId="Web-{CDD111A3-4DC6-3306-2DA6-CDCBCC028CF0}" dt="2026-03-30T20:36:33.794" v="56" actId="14100"/>
          <ac:spMkLst>
            <pc:docMk/>
            <pc:sldMk cId="3821793415" sldId="321"/>
            <ac:spMk id="5" creationId="{66CB39DA-EDA7-EA03-0AF5-B40224178E13}"/>
          </ac:spMkLst>
        </pc:spChg>
      </pc:sldChg>
      <pc:sldChg chg="modSp">
        <pc:chgData name="Julia  Hemmendy" userId="S::julia.hemmendy@scouterna.se::6f3d69aa-5cbe-478e-bf53-cad3ee6069d0" providerId="AD" clId="Web-{CDD111A3-4DC6-3306-2DA6-CDCBCC028CF0}" dt="2026-03-30T21:28:44.056" v="419" actId="20577"/>
        <pc:sldMkLst>
          <pc:docMk/>
          <pc:sldMk cId="2805532203" sldId="322"/>
        </pc:sldMkLst>
        <pc:spChg chg="mod">
          <ac:chgData name="Julia  Hemmendy" userId="S::julia.hemmendy@scouterna.se::6f3d69aa-5cbe-478e-bf53-cad3ee6069d0" providerId="AD" clId="Web-{CDD111A3-4DC6-3306-2DA6-CDCBCC028CF0}" dt="2026-03-30T21:28:44.056" v="419" actId="20577"/>
          <ac:spMkLst>
            <pc:docMk/>
            <pc:sldMk cId="2805532203" sldId="322"/>
            <ac:spMk id="3" creationId="{1FF4959F-2FCD-B56B-FF4D-1EDAAFA4A9D7}"/>
          </ac:spMkLst>
        </pc:spChg>
      </pc:sldChg>
      <pc:sldChg chg="modSp">
        <pc:chgData name="Julia  Hemmendy" userId="S::julia.hemmendy@scouterna.se::6f3d69aa-5cbe-478e-bf53-cad3ee6069d0" providerId="AD" clId="Web-{CDD111A3-4DC6-3306-2DA6-CDCBCC028CF0}" dt="2026-03-30T21:26:17.275" v="381" actId="20577"/>
        <pc:sldMkLst>
          <pc:docMk/>
          <pc:sldMk cId="2272539419" sldId="323"/>
        </pc:sldMkLst>
        <pc:spChg chg="mod">
          <ac:chgData name="Julia  Hemmendy" userId="S::julia.hemmendy@scouterna.se::6f3d69aa-5cbe-478e-bf53-cad3ee6069d0" providerId="AD" clId="Web-{CDD111A3-4DC6-3306-2DA6-CDCBCC028CF0}" dt="2026-03-30T21:26:17.275" v="381" actId="20577"/>
          <ac:spMkLst>
            <pc:docMk/>
            <pc:sldMk cId="2272539419" sldId="323"/>
            <ac:spMk id="3" creationId="{11C31AC4-48D0-9A63-5023-14F57EDD99BF}"/>
          </ac:spMkLst>
        </pc:spChg>
      </pc:sldChg>
      <pc:sldChg chg="addSp delSp modSp">
        <pc:chgData name="Julia  Hemmendy" userId="S::julia.hemmendy@scouterna.se::6f3d69aa-5cbe-478e-bf53-cad3ee6069d0" providerId="AD" clId="Web-{CDD111A3-4DC6-3306-2DA6-CDCBCC028CF0}" dt="2026-03-30T21:00:01.439" v="229" actId="1076"/>
        <pc:sldMkLst>
          <pc:docMk/>
          <pc:sldMk cId="2054350601" sldId="325"/>
        </pc:sldMkLst>
        <pc:spChg chg="mod">
          <ac:chgData name="Julia  Hemmendy" userId="S::julia.hemmendy@scouterna.se::6f3d69aa-5cbe-478e-bf53-cad3ee6069d0" providerId="AD" clId="Web-{CDD111A3-4DC6-3306-2DA6-CDCBCC028CF0}" dt="2026-03-30T20:54:52.342" v="192" actId="14100"/>
          <ac:spMkLst>
            <pc:docMk/>
            <pc:sldMk cId="2054350601" sldId="325"/>
            <ac:spMk id="4" creationId="{4173DC52-0A81-1CF9-3DF7-3D50F6C08936}"/>
          </ac:spMkLst>
        </pc:spChg>
        <pc:spChg chg="add mod">
          <ac:chgData name="Julia  Hemmendy" userId="S::julia.hemmendy@scouterna.se::6f3d69aa-5cbe-478e-bf53-cad3ee6069d0" providerId="AD" clId="Web-{CDD111A3-4DC6-3306-2DA6-CDCBCC028CF0}" dt="2026-03-30T20:55:16.364" v="195"/>
          <ac:spMkLst>
            <pc:docMk/>
            <pc:sldMk cId="2054350601" sldId="325"/>
            <ac:spMk id="8" creationId="{F800C738-9509-88E8-4CE4-0E6F91060BE0}"/>
          </ac:spMkLst>
        </pc:spChg>
        <pc:picChg chg="add mod">
          <ac:chgData name="Julia  Hemmendy" userId="S::julia.hemmendy@scouterna.se::6f3d69aa-5cbe-478e-bf53-cad3ee6069d0" providerId="AD" clId="Web-{CDD111A3-4DC6-3306-2DA6-CDCBCC028CF0}" dt="2026-03-30T21:00:01.439" v="229" actId="1076"/>
          <ac:picMkLst>
            <pc:docMk/>
            <pc:sldMk cId="2054350601" sldId="325"/>
            <ac:picMk id="12" creationId="{922FBB69-9EE7-BA56-0812-1B779896AD01}"/>
          </ac:picMkLst>
        </pc:picChg>
      </pc:sldChg>
      <pc:sldChg chg="modSp">
        <pc:chgData name="Julia  Hemmendy" userId="S::julia.hemmendy@scouterna.se::6f3d69aa-5cbe-478e-bf53-cad3ee6069d0" providerId="AD" clId="Web-{CDD111A3-4DC6-3306-2DA6-CDCBCC028CF0}" dt="2026-03-30T21:30:22.291" v="423" actId="20577"/>
        <pc:sldMkLst>
          <pc:docMk/>
          <pc:sldMk cId="2046554014" sldId="331"/>
        </pc:sldMkLst>
        <pc:spChg chg="mod">
          <ac:chgData name="Julia  Hemmendy" userId="S::julia.hemmendy@scouterna.se::6f3d69aa-5cbe-478e-bf53-cad3ee6069d0" providerId="AD" clId="Web-{CDD111A3-4DC6-3306-2DA6-CDCBCC028CF0}" dt="2026-03-30T21:30:22.291" v="423" actId="20577"/>
          <ac:spMkLst>
            <pc:docMk/>
            <pc:sldMk cId="2046554014" sldId="331"/>
            <ac:spMk id="8" creationId="{C3B86C4E-A136-1C15-85C2-A4A16F518020}"/>
          </ac:spMkLst>
        </pc:spChg>
      </pc:sldChg>
      <pc:sldChg chg="addSp delSp modSp">
        <pc:chgData name="Julia  Hemmendy" userId="S::julia.hemmendy@scouterna.se::6f3d69aa-5cbe-478e-bf53-cad3ee6069d0" providerId="AD" clId="Web-{CDD111A3-4DC6-3306-2DA6-CDCBCC028CF0}" dt="2026-03-30T21:20:30.495" v="348"/>
        <pc:sldMkLst>
          <pc:docMk/>
          <pc:sldMk cId="209859531" sldId="333"/>
        </pc:sldMkLst>
      </pc:sldChg>
      <pc:sldChg chg="modSp">
        <pc:chgData name="Julia  Hemmendy" userId="S::julia.hemmendy@scouterna.se::6f3d69aa-5cbe-478e-bf53-cad3ee6069d0" providerId="AD" clId="Web-{CDD111A3-4DC6-3306-2DA6-CDCBCC028CF0}" dt="2026-03-30T21:32:33.087" v="431" actId="20577"/>
        <pc:sldMkLst>
          <pc:docMk/>
          <pc:sldMk cId="1813402207" sldId="334"/>
        </pc:sldMkLst>
      </pc:sldChg>
    </pc:docChg>
  </pc:docChgLst>
  <pc:docChgLst>
    <pc:chgData name="Maria Lysell" userId="S::maria.lysell@scouterna.se::d8607b30-53a8-4082-bf2c-28b53936c0de" providerId="AD" clId="Web-{275CF7C3-E58B-486A-B55E-86364C938E80}"/>
    <pc:docChg chg="modSld">
      <pc:chgData name="Maria Lysell" userId="S::maria.lysell@scouterna.se::d8607b30-53a8-4082-bf2c-28b53936c0de" providerId="AD" clId="Web-{275CF7C3-E58B-486A-B55E-86364C938E80}" dt="2026-04-05T06:19:20.669" v="32" actId="20577"/>
      <pc:docMkLst>
        <pc:docMk/>
      </pc:docMkLst>
      <pc:sldChg chg="modSp">
        <pc:chgData name="Maria Lysell" userId="S::maria.lysell@scouterna.se::d8607b30-53a8-4082-bf2c-28b53936c0de" providerId="AD" clId="Web-{275CF7C3-E58B-486A-B55E-86364C938E80}" dt="2026-04-05T06:17:15.652" v="0" actId="20577"/>
        <pc:sldMkLst>
          <pc:docMk/>
          <pc:sldMk cId="2805532203" sldId="322"/>
        </pc:sldMkLst>
        <pc:spChg chg="mod">
          <ac:chgData name="Maria Lysell" userId="S::maria.lysell@scouterna.se::d8607b30-53a8-4082-bf2c-28b53936c0de" providerId="AD" clId="Web-{275CF7C3-E58B-486A-B55E-86364C938E80}" dt="2026-04-05T06:17:15.652" v="0" actId="20577"/>
          <ac:spMkLst>
            <pc:docMk/>
            <pc:sldMk cId="2805532203" sldId="322"/>
            <ac:spMk id="3" creationId="{1FF4959F-2FCD-B56B-FF4D-1EDAAFA4A9D7}"/>
          </ac:spMkLst>
        </pc:spChg>
      </pc:sldChg>
      <pc:sldChg chg="modSp">
        <pc:chgData name="Maria Lysell" userId="S::maria.lysell@scouterna.se::d8607b30-53a8-4082-bf2c-28b53936c0de" providerId="AD" clId="Web-{275CF7C3-E58B-486A-B55E-86364C938E80}" dt="2026-04-05T06:19:20.669" v="32" actId="20577"/>
        <pc:sldMkLst>
          <pc:docMk/>
          <pc:sldMk cId="1813402207" sldId="334"/>
        </pc:sldMkLst>
        <pc:spChg chg="mod">
          <ac:chgData name="Maria Lysell" userId="S::maria.lysell@scouterna.se::d8607b30-53a8-4082-bf2c-28b53936c0de" providerId="AD" clId="Web-{275CF7C3-E58B-486A-B55E-86364C938E80}" dt="2026-04-05T06:19:20.669" v="32" actId="20577"/>
          <ac:spMkLst>
            <pc:docMk/>
            <pc:sldMk cId="1813402207" sldId="334"/>
            <ac:spMk id="5" creationId="{4913DFD7-B30D-CEBB-7664-521B80813CBB}"/>
          </ac:spMkLst>
        </pc:spChg>
      </pc:sldChg>
    </pc:docChg>
  </pc:docChgLst>
  <pc:docChgLst>
    <pc:chgData name="Maria Lysell" userId="S::maria.lysell@scouterna.se::d8607b30-53a8-4082-bf2c-28b53936c0de" providerId="AD" clId="Web-{21B23D48-4569-4532-AD66-809B69716710}"/>
    <pc:docChg chg="modSld">
      <pc:chgData name="Maria Lysell" userId="S::maria.lysell@scouterna.se::d8607b30-53a8-4082-bf2c-28b53936c0de" providerId="AD" clId="Web-{21B23D48-4569-4532-AD66-809B69716710}" dt="2026-04-03T15:09:55.337" v="13" actId="20577"/>
      <pc:docMkLst>
        <pc:docMk/>
      </pc:docMkLst>
      <pc:sldChg chg="modSp">
        <pc:chgData name="Maria Lysell" userId="S::maria.lysell@scouterna.se::d8607b30-53a8-4082-bf2c-28b53936c0de" providerId="AD" clId="Web-{21B23D48-4569-4532-AD66-809B69716710}" dt="2026-04-03T15:09:55.337" v="13" actId="20577"/>
        <pc:sldMkLst>
          <pc:docMk/>
          <pc:sldMk cId="1813402207" sldId="334"/>
        </pc:sldMkLst>
        <pc:spChg chg="mod">
          <ac:chgData name="Maria Lysell" userId="S::maria.lysell@scouterna.se::d8607b30-53a8-4082-bf2c-28b53936c0de" providerId="AD" clId="Web-{21B23D48-4569-4532-AD66-809B69716710}" dt="2026-04-03T15:09:55.337" v="13" actId="20577"/>
          <ac:spMkLst>
            <pc:docMk/>
            <pc:sldMk cId="1813402207" sldId="334"/>
            <ac:spMk id="5" creationId="{4913DFD7-B30D-CEBB-7664-521B80813CBB}"/>
          </ac:spMkLst>
        </pc:spChg>
      </pc:sldChg>
    </pc:docChg>
  </pc:docChgLst>
  <pc:docChgLst>
    <pc:chgData name="Maria Lysell" userId="S::maria.lysell@scouterna.se::d8607b30-53a8-4082-bf2c-28b53936c0de" providerId="AD" clId="Web-{A4BFC130-88B3-419B-8175-ED4E2CB24E99}"/>
    <pc:docChg chg="modSld">
      <pc:chgData name="Maria Lysell" userId="S::maria.lysell@scouterna.se::d8607b30-53a8-4082-bf2c-28b53936c0de" providerId="AD" clId="Web-{A4BFC130-88B3-419B-8175-ED4E2CB24E99}" dt="2026-04-06T07:53:39.127" v="36" actId="14100"/>
      <pc:docMkLst>
        <pc:docMk/>
      </pc:docMkLst>
      <pc:sldChg chg="modSp">
        <pc:chgData name="Maria Lysell" userId="S::maria.lysell@scouterna.se::d8607b30-53a8-4082-bf2c-28b53936c0de" providerId="AD" clId="Web-{A4BFC130-88B3-419B-8175-ED4E2CB24E99}" dt="2026-04-06T07:52:52.673" v="26" actId="20577"/>
        <pc:sldMkLst>
          <pc:docMk/>
          <pc:sldMk cId="3401289003" sldId="298"/>
        </pc:sldMkLst>
        <pc:spChg chg="mod">
          <ac:chgData name="Maria Lysell" userId="S::maria.lysell@scouterna.se::d8607b30-53a8-4082-bf2c-28b53936c0de" providerId="AD" clId="Web-{A4BFC130-88B3-419B-8175-ED4E2CB24E99}" dt="2026-04-06T07:52:52.673" v="26" actId="20577"/>
          <ac:spMkLst>
            <pc:docMk/>
            <pc:sldMk cId="3401289003" sldId="298"/>
            <ac:spMk id="3" creationId="{AC5522CB-E92D-E840-CDB8-26FBC21DE5BE}"/>
          </ac:spMkLst>
        </pc:spChg>
      </pc:sldChg>
      <pc:sldChg chg="modSp">
        <pc:chgData name="Maria Lysell" userId="S::maria.lysell@scouterna.se::d8607b30-53a8-4082-bf2c-28b53936c0de" providerId="AD" clId="Web-{A4BFC130-88B3-419B-8175-ED4E2CB24E99}" dt="2026-04-06T07:52:07.234" v="13" actId="20577"/>
        <pc:sldMkLst>
          <pc:docMk/>
          <pc:sldMk cId="873842101" sldId="301"/>
        </pc:sldMkLst>
        <pc:spChg chg="mod">
          <ac:chgData name="Maria Lysell" userId="S::maria.lysell@scouterna.se::d8607b30-53a8-4082-bf2c-28b53936c0de" providerId="AD" clId="Web-{A4BFC130-88B3-419B-8175-ED4E2CB24E99}" dt="2026-04-06T07:52:07.234" v="13" actId="20577"/>
          <ac:spMkLst>
            <pc:docMk/>
            <pc:sldMk cId="873842101" sldId="301"/>
            <ac:spMk id="4" creationId="{3936BD6F-ED30-2DA3-72CB-83377913B31F}"/>
          </ac:spMkLst>
        </pc:spChg>
      </pc:sldChg>
      <pc:sldChg chg="modSp">
        <pc:chgData name="Maria Lysell" userId="S::maria.lysell@scouterna.se::d8607b30-53a8-4082-bf2c-28b53936c0de" providerId="AD" clId="Web-{A4BFC130-88B3-419B-8175-ED4E2CB24E99}" dt="2026-04-06T07:52:34.235" v="21" actId="20577"/>
        <pc:sldMkLst>
          <pc:docMk/>
          <pc:sldMk cId="164788202" sldId="302"/>
        </pc:sldMkLst>
        <pc:spChg chg="mod">
          <ac:chgData name="Maria Lysell" userId="S::maria.lysell@scouterna.se::d8607b30-53a8-4082-bf2c-28b53936c0de" providerId="AD" clId="Web-{A4BFC130-88B3-419B-8175-ED4E2CB24E99}" dt="2026-04-06T07:52:34.235" v="21" actId="20577"/>
          <ac:spMkLst>
            <pc:docMk/>
            <pc:sldMk cId="164788202" sldId="302"/>
            <ac:spMk id="4" creationId="{265937AC-54B0-577E-9065-55C4AA59281B}"/>
          </ac:spMkLst>
        </pc:spChg>
      </pc:sldChg>
      <pc:sldChg chg="modSp">
        <pc:chgData name="Maria Lysell" userId="S::maria.lysell@scouterna.se::d8607b30-53a8-4082-bf2c-28b53936c0de" providerId="AD" clId="Web-{A4BFC130-88B3-419B-8175-ED4E2CB24E99}" dt="2026-04-06T07:53:39.127" v="36" actId="14100"/>
        <pc:sldMkLst>
          <pc:docMk/>
          <pc:sldMk cId="2054350601" sldId="325"/>
        </pc:sldMkLst>
        <pc:spChg chg="mod">
          <ac:chgData name="Maria Lysell" userId="S::maria.lysell@scouterna.se::d8607b30-53a8-4082-bf2c-28b53936c0de" providerId="AD" clId="Web-{A4BFC130-88B3-419B-8175-ED4E2CB24E99}" dt="2026-04-06T07:53:39.127" v="36" actId="14100"/>
          <ac:spMkLst>
            <pc:docMk/>
            <pc:sldMk cId="2054350601" sldId="325"/>
            <ac:spMk id="4" creationId="{4173DC52-0A81-1CF9-3DF7-3D50F6C08936}"/>
          </ac:spMkLst>
        </pc:spChg>
      </pc:sldChg>
      <pc:sldChg chg="addSp modSp">
        <pc:chgData name="Maria Lysell" userId="S::maria.lysell@scouterna.se::d8607b30-53a8-4082-bf2c-28b53936c0de" providerId="AD" clId="Web-{A4BFC130-88B3-419B-8175-ED4E2CB24E99}" dt="2026-04-06T07:51:48.779" v="12" actId="1076"/>
        <pc:sldMkLst>
          <pc:docMk/>
          <pc:sldMk cId="1857404213" sldId="336"/>
        </pc:sldMkLst>
        <pc:spChg chg="mod">
          <ac:chgData name="Maria Lysell" userId="S::maria.lysell@scouterna.se::d8607b30-53a8-4082-bf2c-28b53936c0de" providerId="AD" clId="Web-{A4BFC130-88B3-419B-8175-ED4E2CB24E99}" dt="2026-04-06T07:51:36.545" v="11" actId="20577"/>
          <ac:spMkLst>
            <pc:docMk/>
            <pc:sldMk cId="1857404213" sldId="336"/>
            <ac:spMk id="4" creationId="{1E14EA31-BB1A-B732-A033-5B59E7D854B5}"/>
          </ac:spMkLst>
        </pc:spChg>
        <pc:picChg chg="mod">
          <ac:chgData name="Maria Lysell" userId="S::maria.lysell@scouterna.se::d8607b30-53a8-4082-bf2c-28b53936c0de" providerId="AD" clId="Web-{A4BFC130-88B3-419B-8175-ED4E2CB24E99}" dt="2026-04-06T07:51:32.592" v="8" actId="1076"/>
          <ac:picMkLst>
            <pc:docMk/>
            <pc:sldMk cId="1857404213" sldId="336"/>
            <ac:picMk id="5" creationId="{06FFAA0F-DBA5-F6A6-6004-6779D73728CE}"/>
          </ac:picMkLst>
        </pc:picChg>
        <pc:picChg chg="add mod">
          <ac:chgData name="Maria Lysell" userId="S::maria.lysell@scouterna.se::d8607b30-53a8-4082-bf2c-28b53936c0de" providerId="AD" clId="Web-{A4BFC130-88B3-419B-8175-ED4E2CB24E99}" dt="2026-04-06T07:51:48.779" v="12" actId="1076"/>
          <ac:picMkLst>
            <pc:docMk/>
            <pc:sldMk cId="1857404213" sldId="336"/>
            <ac:picMk id="6" creationId="{CC0B5B26-E981-D394-EFBF-67CBA5D1DCCF}"/>
          </ac:picMkLst>
        </pc:picChg>
      </pc:sldChg>
    </pc:docChg>
  </pc:docChgLst>
  <pc:docChgLst>
    <pc:chgData name="Julia  Hemmendy" userId="S::julia.hemmendy@scouterna.se::6f3d69aa-5cbe-478e-bf53-cad3ee6069d0" providerId="AD" clId="Web-{21DE8D15-7581-E5F0-B67C-F5EA5782FC2A}"/>
    <pc:docChg chg="modSld">
      <pc:chgData name="Julia  Hemmendy" userId="S::julia.hemmendy@scouterna.se::6f3d69aa-5cbe-478e-bf53-cad3ee6069d0" providerId="AD" clId="Web-{21DE8D15-7581-E5F0-B67C-F5EA5782FC2A}" dt="2026-03-31T17:58:07.963" v="67" actId="20577"/>
      <pc:docMkLst>
        <pc:docMk/>
      </pc:docMkLst>
      <pc:sldChg chg="addAnim modAnim">
        <pc:chgData name="Julia  Hemmendy" userId="S::julia.hemmendy@scouterna.se::6f3d69aa-5cbe-478e-bf53-cad3ee6069d0" providerId="AD" clId="Web-{21DE8D15-7581-E5F0-B67C-F5EA5782FC2A}" dt="2026-03-31T17:41:09.443" v="2"/>
        <pc:sldMkLst>
          <pc:docMk/>
          <pc:sldMk cId="3740168682" sldId="294"/>
        </pc:sldMkLst>
      </pc:sldChg>
      <pc:sldChg chg="addAnim">
        <pc:chgData name="Julia  Hemmendy" userId="S::julia.hemmendy@scouterna.se::6f3d69aa-5cbe-478e-bf53-cad3ee6069d0" providerId="AD" clId="Web-{21DE8D15-7581-E5F0-B67C-F5EA5782FC2A}" dt="2026-03-31T17:42:48.177" v="22"/>
        <pc:sldMkLst>
          <pc:docMk/>
          <pc:sldMk cId="3401289003" sldId="298"/>
        </pc:sldMkLst>
      </pc:sldChg>
      <pc:sldChg chg="modSp addAnim">
        <pc:chgData name="Julia  Hemmendy" userId="S::julia.hemmendy@scouterna.se::6f3d69aa-5cbe-478e-bf53-cad3ee6069d0" providerId="AD" clId="Web-{21DE8D15-7581-E5F0-B67C-F5EA5782FC2A}" dt="2026-03-31T17:43:29.521" v="25"/>
        <pc:sldMkLst>
          <pc:docMk/>
          <pc:sldMk cId="4007738962" sldId="299"/>
        </pc:sldMkLst>
        <pc:spChg chg="mod">
          <ac:chgData name="Julia  Hemmendy" userId="S::julia.hemmendy@scouterna.se::6f3d69aa-5cbe-478e-bf53-cad3ee6069d0" providerId="AD" clId="Web-{21DE8D15-7581-E5F0-B67C-F5EA5782FC2A}" dt="2026-03-31T17:43:21.411" v="24" actId="14100"/>
          <ac:spMkLst>
            <pc:docMk/>
            <pc:sldMk cId="4007738962" sldId="299"/>
            <ac:spMk id="3" creationId="{4263420A-9032-88AD-FFAB-2DA70ACD5AAB}"/>
          </ac:spMkLst>
        </pc:spChg>
      </pc:sldChg>
      <pc:sldChg chg="addAnim">
        <pc:chgData name="Julia  Hemmendy" userId="S::julia.hemmendy@scouterna.se::6f3d69aa-5cbe-478e-bf53-cad3ee6069d0" providerId="AD" clId="Web-{21DE8D15-7581-E5F0-B67C-F5EA5782FC2A}" dt="2026-03-31T17:43:38.021" v="26"/>
        <pc:sldMkLst>
          <pc:docMk/>
          <pc:sldMk cId="873842101" sldId="301"/>
        </pc:sldMkLst>
      </pc:sldChg>
      <pc:sldChg chg="addAnim">
        <pc:chgData name="Julia  Hemmendy" userId="S::julia.hemmendy@scouterna.se::6f3d69aa-5cbe-478e-bf53-cad3ee6069d0" providerId="AD" clId="Web-{21DE8D15-7581-E5F0-B67C-F5EA5782FC2A}" dt="2026-03-31T17:43:44.427" v="27"/>
        <pc:sldMkLst>
          <pc:docMk/>
          <pc:sldMk cId="164788202" sldId="302"/>
        </pc:sldMkLst>
      </pc:sldChg>
      <pc:sldChg chg="addAnim">
        <pc:chgData name="Julia  Hemmendy" userId="S::julia.hemmendy@scouterna.se::6f3d69aa-5cbe-478e-bf53-cad3ee6069d0" providerId="AD" clId="Web-{21DE8D15-7581-E5F0-B67C-F5EA5782FC2A}" dt="2026-03-31T17:43:52.302" v="28"/>
        <pc:sldMkLst>
          <pc:docMk/>
          <pc:sldMk cId="2012407903" sldId="303"/>
        </pc:sldMkLst>
      </pc:sldChg>
      <pc:sldChg chg="addAnim delAnim modAnim">
        <pc:chgData name="Julia  Hemmendy" userId="S::julia.hemmendy@scouterna.se::6f3d69aa-5cbe-478e-bf53-cad3ee6069d0" providerId="AD" clId="Web-{21DE8D15-7581-E5F0-B67C-F5EA5782FC2A}" dt="2026-03-31T17:45:34.426" v="43"/>
        <pc:sldMkLst>
          <pc:docMk/>
          <pc:sldMk cId="3703411192" sldId="312"/>
        </pc:sldMkLst>
      </pc:sldChg>
      <pc:sldChg chg="addAnim">
        <pc:chgData name="Julia  Hemmendy" userId="S::julia.hemmendy@scouterna.se::6f3d69aa-5cbe-478e-bf53-cad3ee6069d0" providerId="AD" clId="Web-{21DE8D15-7581-E5F0-B67C-F5EA5782FC2A}" dt="2026-03-31T17:46:37.315" v="51"/>
        <pc:sldMkLst>
          <pc:docMk/>
          <pc:sldMk cId="1943138504" sldId="315"/>
        </pc:sldMkLst>
      </pc:sldChg>
      <pc:sldChg chg="addAnim">
        <pc:chgData name="Julia  Hemmendy" userId="S::julia.hemmendy@scouterna.se::6f3d69aa-5cbe-478e-bf53-cad3ee6069d0" providerId="AD" clId="Web-{21DE8D15-7581-E5F0-B67C-F5EA5782FC2A}" dt="2026-03-31T17:46:59.939" v="53"/>
        <pc:sldMkLst>
          <pc:docMk/>
          <pc:sldMk cId="3445426171" sldId="317"/>
        </pc:sldMkLst>
      </pc:sldChg>
      <pc:sldChg chg="addAnim">
        <pc:chgData name="Julia  Hemmendy" userId="S::julia.hemmendy@scouterna.se::6f3d69aa-5cbe-478e-bf53-cad3ee6069d0" providerId="AD" clId="Web-{21DE8D15-7581-E5F0-B67C-F5EA5782FC2A}" dt="2026-03-31T17:47:06.752" v="54"/>
        <pc:sldMkLst>
          <pc:docMk/>
          <pc:sldMk cId="1758737348" sldId="318"/>
        </pc:sldMkLst>
      </pc:sldChg>
      <pc:sldChg chg="addAnim">
        <pc:chgData name="Julia  Hemmendy" userId="S::julia.hemmendy@scouterna.se::6f3d69aa-5cbe-478e-bf53-cad3ee6069d0" providerId="AD" clId="Web-{21DE8D15-7581-E5F0-B67C-F5EA5782FC2A}" dt="2026-03-31T17:47:53.938" v="60"/>
        <pc:sldMkLst>
          <pc:docMk/>
          <pc:sldMk cId="1786353659" sldId="320"/>
        </pc:sldMkLst>
      </pc:sldChg>
      <pc:sldChg chg="addAnim delAnim modAnim">
        <pc:chgData name="Julia  Hemmendy" userId="S::julia.hemmendy@scouterna.se::6f3d69aa-5cbe-478e-bf53-cad3ee6069d0" providerId="AD" clId="Web-{21DE8D15-7581-E5F0-B67C-F5EA5782FC2A}" dt="2026-03-31T17:42:37.880" v="21"/>
        <pc:sldMkLst>
          <pc:docMk/>
          <pc:sldMk cId="3821793415" sldId="321"/>
        </pc:sldMkLst>
      </pc:sldChg>
      <pc:sldChg chg="addAnim">
        <pc:chgData name="Julia  Hemmendy" userId="S::julia.hemmendy@scouterna.se::6f3d69aa-5cbe-478e-bf53-cad3ee6069d0" providerId="AD" clId="Web-{21DE8D15-7581-E5F0-B67C-F5EA5782FC2A}" dt="2026-03-31T17:44:12.427" v="31"/>
        <pc:sldMkLst>
          <pc:docMk/>
          <pc:sldMk cId="2805532203" sldId="322"/>
        </pc:sldMkLst>
      </pc:sldChg>
      <pc:sldChg chg="addAnim">
        <pc:chgData name="Julia  Hemmendy" userId="S::julia.hemmendy@scouterna.se::6f3d69aa-5cbe-478e-bf53-cad3ee6069d0" providerId="AD" clId="Web-{21DE8D15-7581-E5F0-B67C-F5EA5782FC2A}" dt="2026-03-31T17:44:56.349" v="37"/>
        <pc:sldMkLst>
          <pc:docMk/>
          <pc:sldMk cId="2272539419" sldId="323"/>
        </pc:sldMkLst>
      </pc:sldChg>
      <pc:sldChg chg="addAnim">
        <pc:chgData name="Julia  Hemmendy" userId="S::julia.hemmendy@scouterna.se::6f3d69aa-5cbe-478e-bf53-cad3ee6069d0" providerId="AD" clId="Web-{21DE8D15-7581-E5F0-B67C-F5EA5782FC2A}" dt="2026-03-31T17:43:58.474" v="29"/>
        <pc:sldMkLst>
          <pc:docMk/>
          <pc:sldMk cId="2054350601" sldId="325"/>
        </pc:sldMkLst>
      </pc:sldChg>
      <pc:sldChg chg="addAnim delAnim modAnim">
        <pc:chgData name="Julia  Hemmendy" userId="S::julia.hemmendy@scouterna.se::6f3d69aa-5cbe-478e-bf53-cad3ee6069d0" providerId="AD" clId="Web-{21DE8D15-7581-E5F0-B67C-F5EA5782FC2A}" dt="2026-03-31T17:46:18.378" v="50"/>
        <pc:sldMkLst>
          <pc:docMk/>
          <pc:sldMk cId="2046554014" sldId="331"/>
        </pc:sldMkLst>
      </pc:sldChg>
      <pc:sldChg chg="addAnim modAnim">
        <pc:chgData name="Julia  Hemmendy" userId="S::julia.hemmendy@scouterna.se::6f3d69aa-5cbe-478e-bf53-cad3ee6069d0" providerId="AD" clId="Web-{21DE8D15-7581-E5F0-B67C-F5EA5782FC2A}" dt="2026-03-31T17:47:38.548" v="58"/>
        <pc:sldMkLst>
          <pc:docMk/>
          <pc:sldMk cId="209859531" sldId="333"/>
        </pc:sldMkLst>
      </pc:sldChg>
      <pc:sldChg chg="addAnim">
        <pc:chgData name="Julia  Hemmendy" userId="S::julia.hemmendy@scouterna.se::6f3d69aa-5cbe-478e-bf53-cad3ee6069d0" providerId="AD" clId="Web-{21DE8D15-7581-E5F0-B67C-F5EA5782FC2A}" dt="2026-03-31T17:47:48.157" v="59"/>
        <pc:sldMkLst>
          <pc:docMk/>
          <pc:sldMk cId="1813402207" sldId="334"/>
        </pc:sldMkLst>
      </pc:sldChg>
    </pc:docChg>
  </pc:docChgLst>
  <pc:docChgLst>
    <pc:chgData name="Maria Lysell" userId="S::maria.lysell@scouterna.se::d8607b30-53a8-4082-bf2c-28b53936c0de" providerId="AD" clId="Web-{5677218C-0415-4B76-BF73-146E4D8974B8}"/>
    <pc:docChg chg="modSld">
      <pc:chgData name="Maria Lysell" userId="S::maria.lysell@scouterna.se::d8607b30-53a8-4082-bf2c-28b53936c0de" providerId="AD" clId="Web-{5677218C-0415-4B76-BF73-146E4D8974B8}" dt="2026-04-06T07:48:36.579" v="8" actId="20577"/>
      <pc:docMkLst>
        <pc:docMk/>
      </pc:docMkLst>
      <pc:sldChg chg="modSp">
        <pc:chgData name="Maria Lysell" userId="S::maria.lysell@scouterna.se::d8607b30-53a8-4082-bf2c-28b53936c0de" providerId="AD" clId="Web-{5677218C-0415-4B76-BF73-146E4D8974B8}" dt="2026-04-06T07:48:36.579" v="8" actId="20577"/>
        <pc:sldMkLst>
          <pc:docMk/>
          <pc:sldMk cId="3137417470" sldId="335"/>
        </pc:sldMkLst>
        <pc:spChg chg="mod">
          <ac:chgData name="Maria Lysell" userId="S::maria.lysell@scouterna.se::d8607b30-53a8-4082-bf2c-28b53936c0de" providerId="AD" clId="Web-{5677218C-0415-4B76-BF73-146E4D8974B8}" dt="2026-04-06T07:48:36.579" v="8" actId="20577"/>
          <ac:spMkLst>
            <pc:docMk/>
            <pc:sldMk cId="3137417470" sldId="335"/>
            <ac:spMk id="3" creationId="{53949EF1-A3F9-286F-3DEF-1F37601ED906}"/>
          </ac:spMkLst>
        </pc:spChg>
        <pc:spChg chg="mod">
          <ac:chgData name="Maria Lysell" userId="S::maria.lysell@scouterna.se::d8607b30-53a8-4082-bf2c-28b53936c0de" providerId="AD" clId="Web-{5677218C-0415-4B76-BF73-146E4D8974B8}" dt="2026-04-06T07:48:36.579" v="8" actId="20577"/>
          <ac:spMkLst>
            <pc:docMk/>
            <pc:sldMk cId="3137417470" sldId="335"/>
            <ac:spMk id="4" creationId="{393CB106-866B-EBBA-87FA-1C8F527CA123}"/>
          </ac:spMkLst>
        </pc:spChg>
      </pc:sldChg>
      <pc:sldChg chg="addSp modSp">
        <pc:chgData name="Maria Lysell" userId="S::maria.lysell@scouterna.se::d8607b30-53a8-4082-bf2c-28b53936c0de" providerId="AD" clId="Web-{5677218C-0415-4B76-BF73-146E4D8974B8}" dt="2026-04-06T07:47:48.015" v="2" actId="1076"/>
        <pc:sldMkLst>
          <pc:docMk/>
          <pc:sldMk cId="1857404213" sldId="336"/>
        </pc:sldMkLst>
        <pc:picChg chg="add mod">
          <ac:chgData name="Maria Lysell" userId="S::maria.lysell@scouterna.se::d8607b30-53a8-4082-bf2c-28b53936c0de" providerId="AD" clId="Web-{5677218C-0415-4B76-BF73-146E4D8974B8}" dt="2026-04-06T07:47:48.015" v="2" actId="1076"/>
          <ac:picMkLst>
            <pc:docMk/>
            <pc:sldMk cId="1857404213" sldId="336"/>
            <ac:picMk id="5" creationId="{06FFAA0F-DBA5-F6A6-6004-6779D73728CE}"/>
          </ac:picMkLst>
        </pc:picChg>
      </pc:sldChg>
    </pc:docChg>
  </pc:docChgLst>
  <pc:docChgLst>
    <pc:chgData name="Julia  Hemmendy" userId="S::julia.hemmendy@scouterna.se::6f3d69aa-5cbe-478e-bf53-cad3ee6069d0" providerId="AD" clId="Web-{E56D0C80-1224-BCDA-FF6F-50F176426A32}"/>
    <pc:docChg chg="addSld modSld modSection">
      <pc:chgData name="Julia  Hemmendy" userId="S::julia.hemmendy@scouterna.se::6f3d69aa-5cbe-478e-bf53-cad3ee6069d0" providerId="AD" clId="Web-{E56D0C80-1224-BCDA-FF6F-50F176426A32}" dt="2026-03-29T14:23:16.412" v="12" actId="20577"/>
      <pc:docMkLst>
        <pc:docMk/>
      </pc:docMkLst>
      <pc:sldChg chg="modSp new">
        <pc:chgData name="Julia  Hemmendy" userId="S::julia.hemmendy@scouterna.se::6f3d69aa-5cbe-478e-bf53-cad3ee6069d0" providerId="AD" clId="Web-{E56D0C80-1224-BCDA-FF6F-50F176426A32}" dt="2026-03-29T14:23:16.412" v="12" actId="20577"/>
        <pc:sldMkLst>
          <pc:docMk/>
          <pc:sldMk cId="3236722913" sldId="293"/>
        </pc:sldMkLst>
        <pc:spChg chg="mod">
          <ac:chgData name="Julia  Hemmendy" userId="S::julia.hemmendy@scouterna.se::6f3d69aa-5cbe-478e-bf53-cad3ee6069d0" providerId="AD" clId="Web-{E56D0C80-1224-BCDA-FF6F-50F176426A32}" dt="2026-03-29T14:23:16.412" v="12" actId="20577"/>
          <ac:spMkLst>
            <pc:docMk/>
            <pc:sldMk cId="3236722913" sldId="293"/>
            <ac:spMk id="2" creationId="{369C2956-99BB-4475-92EC-EA065DAF0FE2}"/>
          </ac:spMkLst>
        </pc:spChg>
      </pc:sldChg>
    </pc:docChg>
  </pc:docChgLst>
  <pc:docChgLst>
    <pc:chgData name="Maria Lysell" userId="S::maria.lysell@scouterna.se::d8607b30-53a8-4082-bf2c-28b53936c0de" providerId="AD" clId="Web-{AC76DB65-B087-4BB9-8224-91EE4FD8E7A0}"/>
    <pc:docChg chg="addSld modSld modSection">
      <pc:chgData name="Maria Lysell" userId="S::maria.lysell@scouterna.se::d8607b30-53a8-4082-bf2c-28b53936c0de" providerId="AD" clId="Web-{AC76DB65-B087-4BB9-8224-91EE4FD8E7A0}" dt="2026-04-04T15:17:45.767" v="123" actId="20577"/>
      <pc:docMkLst>
        <pc:docMk/>
      </pc:docMkLst>
      <pc:sldChg chg="delSp modSp add">
        <pc:chgData name="Maria Lysell" userId="S::maria.lysell@scouterna.se::d8607b30-53a8-4082-bf2c-28b53936c0de" providerId="AD" clId="Web-{AC76DB65-B087-4BB9-8224-91EE4FD8E7A0}" dt="2026-04-04T15:17:45.767" v="123" actId="20577"/>
        <pc:sldMkLst>
          <pc:docMk/>
          <pc:sldMk cId="2377546631" sldId="307"/>
        </pc:sldMkLst>
        <pc:spChg chg="mod">
          <ac:chgData name="Maria Lysell" userId="S::maria.lysell@scouterna.se::d8607b30-53a8-4082-bf2c-28b53936c0de" providerId="AD" clId="Web-{AC76DB65-B087-4BB9-8224-91EE4FD8E7A0}" dt="2026-04-04T15:12:11.590" v="16" actId="20577"/>
          <ac:spMkLst>
            <pc:docMk/>
            <pc:sldMk cId="2377546631" sldId="307"/>
            <ac:spMk id="2" creationId="{17D0FB84-EFA8-0126-38A9-1FA02ED1B11B}"/>
          </ac:spMkLst>
        </pc:spChg>
        <pc:spChg chg="mod">
          <ac:chgData name="Maria Lysell" userId="S::maria.lysell@scouterna.se::d8607b30-53a8-4082-bf2c-28b53936c0de" providerId="AD" clId="Web-{AC76DB65-B087-4BB9-8224-91EE4FD8E7A0}" dt="2026-04-04T15:15:46.612" v="93" actId="20577"/>
          <ac:spMkLst>
            <pc:docMk/>
            <pc:sldMk cId="2377546631" sldId="307"/>
            <ac:spMk id="3" creationId="{73D78880-4AD4-8160-B445-C8F4EFD67CC4}"/>
          </ac:spMkLst>
        </pc:spChg>
        <pc:spChg chg="mod">
          <ac:chgData name="Maria Lysell" userId="S::maria.lysell@scouterna.se::d8607b30-53a8-4082-bf2c-28b53936c0de" providerId="AD" clId="Web-{AC76DB65-B087-4BB9-8224-91EE4FD8E7A0}" dt="2026-04-04T15:17:45.767" v="123" actId="20577"/>
          <ac:spMkLst>
            <pc:docMk/>
            <pc:sldMk cId="2377546631" sldId="307"/>
            <ac:spMk id="4" creationId="{112C15DC-BA0F-29FC-1B12-FB2FC17177A4}"/>
          </ac:spMkLst>
        </pc:spChg>
      </pc:sldChg>
    </pc:docChg>
  </pc:docChgLst>
  <pc:docChgLst>
    <pc:chgData name="Julia  Hemmendy" userId="S::julia.hemmendy@scouterna.se::6f3d69aa-5cbe-478e-bf53-cad3ee6069d0" providerId="AD" clId="Web-{78C51D8C-2BCB-9D9C-DFCA-211CF2E8BAC2}"/>
    <pc:docChg chg="delSld modSection">
      <pc:chgData name="Julia  Hemmendy" userId="S::julia.hemmendy@scouterna.se::6f3d69aa-5cbe-478e-bf53-cad3ee6069d0" providerId="AD" clId="Web-{78C51D8C-2BCB-9D9C-DFCA-211CF2E8BAC2}" dt="2026-03-31T19:51:07.455" v="0"/>
      <pc:docMkLst>
        <pc:docMk/>
      </pc:docMkLst>
    </pc:docChg>
  </pc:docChgLst>
  <pc:docChgLst>
    <pc:chgData name="Maria Lysell" userId="S::maria.lysell@scouterna.se::d8607b30-53a8-4082-bf2c-28b53936c0de" providerId="AD" clId="Web-{DE98F63F-148B-4B07-901F-45703162C276}"/>
    <pc:docChg chg="modSld">
      <pc:chgData name="Maria Lysell" userId="S::maria.lysell@scouterna.se::d8607b30-53a8-4082-bf2c-28b53936c0de" providerId="AD" clId="Web-{DE98F63F-148B-4B07-901F-45703162C276}" dt="2026-04-05T06:21:45.163" v="11" actId="20577"/>
      <pc:docMkLst>
        <pc:docMk/>
      </pc:docMkLst>
      <pc:sldChg chg="modSp">
        <pc:chgData name="Maria Lysell" userId="S::maria.lysell@scouterna.se::d8607b30-53a8-4082-bf2c-28b53936c0de" providerId="AD" clId="Web-{DE98F63F-148B-4B07-901F-45703162C276}" dt="2026-04-05T06:21:45.163" v="11" actId="20577"/>
        <pc:sldMkLst>
          <pc:docMk/>
          <pc:sldMk cId="1813402207" sldId="334"/>
        </pc:sldMkLst>
        <pc:spChg chg="mod">
          <ac:chgData name="Maria Lysell" userId="S::maria.lysell@scouterna.se::d8607b30-53a8-4082-bf2c-28b53936c0de" providerId="AD" clId="Web-{DE98F63F-148B-4B07-901F-45703162C276}" dt="2026-04-05T06:21:45.163" v="11" actId="20577"/>
          <ac:spMkLst>
            <pc:docMk/>
            <pc:sldMk cId="1813402207" sldId="334"/>
            <ac:spMk id="5" creationId="{4913DFD7-B30D-CEBB-7664-521B80813CBB}"/>
          </ac:spMkLst>
        </pc:spChg>
      </pc:sldChg>
    </pc:docChg>
  </pc:docChgLst>
  <pc:docChgLst>
    <pc:chgData name="Maria Lysell" userId="S::maria.lysell@scouterna.se::d8607b30-53a8-4082-bf2c-28b53936c0de" providerId="AD" clId="Web-{5B98B615-594D-48BC-B7E2-505A6B996B49}"/>
    <pc:docChg chg="addSld delSld modSld modSection">
      <pc:chgData name="Maria Lysell" userId="S::maria.lysell@scouterna.se::d8607b30-53a8-4082-bf2c-28b53936c0de" providerId="AD" clId="Web-{5B98B615-594D-48BC-B7E2-505A6B996B49}" dt="2026-04-04T16:07:10.641" v="165" actId="20577"/>
      <pc:docMkLst>
        <pc:docMk/>
      </pc:docMkLst>
      <pc:sldChg chg="addSp delSp modSp">
        <pc:chgData name="Maria Lysell" userId="S::maria.lysell@scouterna.se::d8607b30-53a8-4082-bf2c-28b53936c0de" providerId="AD" clId="Web-{5B98B615-594D-48BC-B7E2-505A6B996B49}" dt="2026-04-04T16:07:10.641" v="165" actId="20577"/>
        <pc:sldMkLst>
          <pc:docMk/>
          <pc:sldMk cId="2377546631" sldId="307"/>
        </pc:sldMkLst>
        <pc:spChg chg="mod">
          <ac:chgData name="Maria Lysell" userId="S::maria.lysell@scouterna.se::d8607b30-53a8-4082-bf2c-28b53936c0de" providerId="AD" clId="Web-{5B98B615-594D-48BC-B7E2-505A6B996B49}" dt="2026-04-04T16:07:10.641" v="165" actId="20577"/>
          <ac:spMkLst>
            <pc:docMk/>
            <pc:sldMk cId="2377546631" sldId="307"/>
            <ac:spMk id="3" creationId="{73D78880-4AD4-8160-B445-C8F4EFD67CC4}"/>
          </ac:spMkLst>
        </pc:spChg>
        <pc:spChg chg="mod">
          <ac:chgData name="Maria Lysell" userId="S::maria.lysell@scouterna.se::d8607b30-53a8-4082-bf2c-28b53936c0de" providerId="AD" clId="Web-{5B98B615-594D-48BC-B7E2-505A6B996B49}" dt="2026-04-04T16:07:10.641" v="165" actId="20577"/>
          <ac:spMkLst>
            <pc:docMk/>
            <pc:sldMk cId="2377546631" sldId="307"/>
            <ac:spMk id="4" creationId="{112C15DC-BA0F-29FC-1B12-FB2FC17177A4}"/>
          </ac:spMkLst>
        </pc:spChg>
      </pc:sldChg>
    </pc:docChg>
  </pc:docChgLst>
  <pc:docChgLst>
    <pc:chgData name="Julia  Hemmendy" userId="S::julia.hemmendy@scouterna.se::6f3d69aa-5cbe-478e-bf53-cad3ee6069d0" providerId="AD" clId="Web-{35FDA534-DB97-9620-0B2B-9D761D348E03}"/>
    <pc:docChg chg="addSld delSld modSld modSection">
      <pc:chgData name="Julia  Hemmendy" userId="S::julia.hemmendy@scouterna.se::6f3d69aa-5cbe-478e-bf53-cad3ee6069d0" providerId="AD" clId="Web-{35FDA534-DB97-9620-0B2B-9D761D348E03}" dt="2026-03-30T17:53:07.003" v="1146"/>
      <pc:docMkLst>
        <pc:docMk/>
      </pc:docMkLst>
      <pc:sldChg chg="delSp">
        <pc:chgData name="Julia  Hemmendy" userId="S::julia.hemmendy@scouterna.se::6f3d69aa-5cbe-478e-bf53-cad3ee6069d0" providerId="AD" clId="Web-{35FDA534-DB97-9620-0B2B-9D761D348E03}" dt="2026-03-30T17:47:58.376" v="1102"/>
        <pc:sldMkLst>
          <pc:docMk/>
          <pc:sldMk cId="1596417649" sldId="292"/>
        </pc:sldMkLst>
      </pc:sldChg>
      <pc:sldChg chg="addSp modSp">
        <pc:chgData name="Julia  Hemmendy" userId="S::julia.hemmendy@scouterna.se::6f3d69aa-5cbe-478e-bf53-cad3ee6069d0" providerId="AD" clId="Web-{35FDA534-DB97-9620-0B2B-9D761D348E03}" dt="2026-03-30T17:48:35.406" v="1108" actId="1076"/>
        <pc:sldMkLst>
          <pc:docMk/>
          <pc:sldMk cId="3236722913" sldId="293"/>
        </pc:sldMkLst>
        <pc:spChg chg="mod">
          <ac:chgData name="Julia  Hemmendy" userId="S::julia.hemmendy@scouterna.se::6f3d69aa-5cbe-478e-bf53-cad3ee6069d0" providerId="AD" clId="Web-{35FDA534-DB97-9620-0B2B-9D761D348E03}" dt="2026-03-30T16:41:34.372" v="12" actId="20577"/>
          <ac:spMkLst>
            <pc:docMk/>
            <pc:sldMk cId="3236722913" sldId="293"/>
            <ac:spMk id="2" creationId="{369C2956-99BB-4475-92EC-EA065DAF0FE2}"/>
          </ac:spMkLst>
        </pc:spChg>
        <pc:spChg chg="mod">
          <ac:chgData name="Julia  Hemmendy" userId="S::julia.hemmendy@scouterna.se::6f3d69aa-5cbe-478e-bf53-cad3ee6069d0" providerId="AD" clId="Web-{35FDA534-DB97-9620-0B2B-9D761D348E03}" dt="2026-03-30T16:43:15.246" v="25" actId="20577"/>
          <ac:spMkLst>
            <pc:docMk/>
            <pc:sldMk cId="3236722913" sldId="293"/>
            <ac:spMk id="3" creationId="{4A4DD137-4BAC-9C79-099D-B2CBC8A2387C}"/>
          </ac:spMkLst>
        </pc:spChg>
        <pc:spChg chg="add mod">
          <ac:chgData name="Julia  Hemmendy" userId="S::julia.hemmendy@scouterna.se::6f3d69aa-5cbe-478e-bf53-cad3ee6069d0" providerId="AD" clId="Web-{35FDA534-DB97-9620-0B2B-9D761D348E03}" dt="2026-03-30T17:48:25.328" v="1106"/>
          <ac:spMkLst>
            <pc:docMk/>
            <pc:sldMk cId="3236722913" sldId="293"/>
            <ac:spMk id="4" creationId="{6B6E25A5-DC37-2A59-FCA8-1F11A4236EAC}"/>
          </ac:spMkLst>
        </pc:spChg>
        <pc:spChg chg="add mod">
          <ac:chgData name="Julia  Hemmendy" userId="S::julia.hemmendy@scouterna.se::6f3d69aa-5cbe-478e-bf53-cad3ee6069d0" providerId="AD" clId="Web-{35FDA534-DB97-9620-0B2B-9D761D348E03}" dt="2026-03-30T17:48:35.406" v="1108" actId="1076"/>
          <ac:spMkLst>
            <pc:docMk/>
            <pc:sldMk cId="3236722913" sldId="293"/>
            <ac:spMk id="5" creationId="{F46472D0-EF66-0A33-29B0-A0503B5016E2}"/>
          </ac:spMkLst>
        </pc:spChg>
      </pc:sldChg>
      <pc:sldChg chg="addSp delSp modSp">
        <pc:chgData name="Julia  Hemmendy" userId="S::julia.hemmendy@scouterna.se::6f3d69aa-5cbe-478e-bf53-cad3ee6069d0" providerId="AD" clId="Web-{35FDA534-DB97-9620-0B2B-9D761D348E03}" dt="2026-03-30T17:50:51.785" v="1141"/>
        <pc:sldMkLst>
          <pc:docMk/>
          <pc:sldMk cId="3740168682" sldId="294"/>
        </pc:sldMkLst>
        <pc:spChg chg="mod">
          <ac:chgData name="Julia  Hemmendy" userId="S::julia.hemmendy@scouterna.se::6f3d69aa-5cbe-478e-bf53-cad3ee6069d0" providerId="AD" clId="Web-{35FDA534-DB97-9620-0B2B-9D761D348E03}" dt="2026-03-30T16:52:06.727" v="315" actId="1076"/>
          <ac:spMkLst>
            <pc:docMk/>
            <pc:sldMk cId="3740168682" sldId="294"/>
            <ac:spMk id="2" creationId="{6FBD7184-9CC2-7739-18DE-A9BD3C73EE5B}"/>
          </ac:spMkLst>
        </pc:spChg>
        <pc:spChg chg="add mod">
          <ac:chgData name="Julia  Hemmendy" userId="S::julia.hemmendy@scouterna.se::6f3d69aa-5cbe-478e-bf53-cad3ee6069d0" providerId="AD" clId="Web-{35FDA534-DB97-9620-0B2B-9D761D348E03}" dt="2026-03-30T16:52:06.727" v="316" actId="1076"/>
          <ac:spMkLst>
            <pc:docMk/>
            <pc:sldMk cId="3740168682" sldId="294"/>
            <ac:spMk id="5" creationId="{C475D72F-B0CF-CFA2-A429-4DB3F1DBD8B7}"/>
          </ac:spMkLst>
        </pc:spChg>
        <pc:picChg chg="add mod ord modCrop">
          <ac:chgData name="Julia  Hemmendy" userId="S::julia.hemmendy@scouterna.se::6f3d69aa-5cbe-478e-bf53-cad3ee6069d0" providerId="AD" clId="Web-{35FDA534-DB97-9620-0B2B-9D761D348E03}" dt="2026-03-30T17:50:51.785" v="1141"/>
          <ac:picMkLst>
            <pc:docMk/>
            <pc:sldMk cId="3740168682" sldId="294"/>
            <ac:picMk id="12" creationId="{AC44191B-48CC-FBCE-9230-F30A010D5DF1}"/>
          </ac:picMkLst>
        </pc:picChg>
      </pc:sldChg>
      <pc:sldChg chg="modSp">
        <pc:chgData name="Julia  Hemmendy" userId="S::julia.hemmendy@scouterna.se::6f3d69aa-5cbe-478e-bf53-cad3ee6069d0" providerId="AD" clId="Web-{35FDA534-DB97-9620-0B2B-9D761D348E03}" dt="2026-03-30T17:49:28.296" v="1129" actId="14100"/>
        <pc:sldMkLst>
          <pc:docMk/>
          <pc:sldMk cId="2356598386" sldId="295"/>
        </pc:sldMkLst>
        <pc:spChg chg="mod">
          <ac:chgData name="Julia  Hemmendy" userId="S::julia.hemmendy@scouterna.se::6f3d69aa-5cbe-478e-bf53-cad3ee6069d0" providerId="AD" clId="Web-{35FDA534-DB97-9620-0B2B-9D761D348E03}" dt="2026-03-30T17:49:28.296" v="1129" actId="14100"/>
          <ac:spMkLst>
            <pc:docMk/>
            <pc:sldMk cId="2356598386" sldId="295"/>
            <ac:spMk id="2" creationId="{63F28570-8543-2588-19B6-E7AA4E707A00}"/>
          </ac:spMkLst>
        </pc:spChg>
      </pc:sldChg>
      <pc:sldChg chg="delSp modSp">
        <pc:chgData name="Julia  Hemmendy" userId="S::julia.hemmendy@scouterna.se::6f3d69aa-5cbe-478e-bf53-cad3ee6069d0" providerId="AD" clId="Web-{35FDA534-DB97-9620-0B2B-9D761D348E03}" dt="2026-03-30T17:52:12.394" v="1144" actId="20577"/>
        <pc:sldMkLst>
          <pc:docMk/>
          <pc:sldMk cId="3401289003" sldId="298"/>
        </pc:sldMkLst>
        <pc:spChg chg="mod">
          <ac:chgData name="Julia  Hemmendy" userId="S::julia.hemmendy@scouterna.se::6f3d69aa-5cbe-478e-bf53-cad3ee6069d0" providerId="AD" clId="Web-{35FDA534-DB97-9620-0B2B-9D761D348E03}" dt="2026-03-30T17:52:12.394" v="1144" actId="20577"/>
          <ac:spMkLst>
            <pc:docMk/>
            <pc:sldMk cId="3401289003" sldId="298"/>
            <ac:spMk id="3" creationId="{AC5522CB-E92D-E840-CDB8-26FBC21DE5BE}"/>
          </ac:spMkLst>
        </pc:spChg>
      </pc:sldChg>
      <pc:sldChg chg="modSp">
        <pc:chgData name="Julia  Hemmendy" userId="S::julia.hemmendy@scouterna.se::6f3d69aa-5cbe-478e-bf53-cad3ee6069d0" providerId="AD" clId="Web-{35FDA534-DB97-9620-0B2B-9D761D348E03}" dt="2026-03-30T17:13:39.895" v="588" actId="14100"/>
        <pc:sldMkLst>
          <pc:docMk/>
          <pc:sldMk cId="4007738962" sldId="299"/>
        </pc:sldMkLst>
        <pc:spChg chg="mod">
          <ac:chgData name="Julia  Hemmendy" userId="S::julia.hemmendy@scouterna.se::6f3d69aa-5cbe-478e-bf53-cad3ee6069d0" providerId="AD" clId="Web-{35FDA534-DB97-9620-0B2B-9D761D348E03}" dt="2026-03-30T17:10:53.098" v="547" actId="14100"/>
          <ac:spMkLst>
            <pc:docMk/>
            <pc:sldMk cId="4007738962" sldId="299"/>
            <ac:spMk id="3" creationId="{4263420A-9032-88AD-FFAB-2DA70ACD5AAB}"/>
          </ac:spMkLst>
        </pc:spChg>
        <pc:spChg chg="mod">
          <ac:chgData name="Julia  Hemmendy" userId="S::julia.hemmendy@scouterna.se::6f3d69aa-5cbe-478e-bf53-cad3ee6069d0" providerId="AD" clId="Web-{35FDA534-DB97-9620-0B2B-9D761D348E03}" dt="2026-03-30T17:13:39.895" v="588" actId="14100"/>
          <ac:spMkLst>
            <pc:docMk/>
            <pc:sldMk cId="4007738962" sldId="299"/>
            <ac:spMk id="4" creationId="{C64375A4-5270-9846-828F-A17B26643E66}"/>
          </ac:spMkLst>
        </pc:spChg>
      </pc:sldChg>
      <pc:sldChg chg="addSp modSp">
        <pc:chgData name="Julia  Hemmendy" userId="S::julia.hemmendy@scouterna.se::6f3d69aa-5cbe-478e-bf53-cad3ee6069d0" providerId="AD" clId="Web-{35FDA534-DB97-9620-0B2B-9D761D348E03}" dt="2026-03-30T17:17:42.813" v="636" actId="20577"/>
        <pc:sldMkLst>
          <pc:docMk/>
          <pc:sldMk cId="873842101" sldId="301"/>
        </pc:sldMkLst>
        <pc:spChg chg="mod">
          <ac:chgData name="Julia  Hemmendy" userId="S::julia.hemmendy@scouterna.se::6f3d69aa-5cbe-478e-bf53-cad3ee6069d0" providerId="AD" clId="Web-{35FDA534-DB97-9620-0B2B-9D761D348E03}" dt="2026-03-30T17:17:42.813" v="636" actId="20577"/>
          <ac:spMkLst>
            <pc:docMk/>
            <pc:sldMk cId="873842101" sldId="301"/>
            <ac:spMk id="2" creationId="{1F181939-D31A-A69F-3CA2-F7C95732DB5F}"/>
          </ac:spMkLst>
        </pc:spChg>
        <pc:spChg chg="mod">
          <ac:chgData name="Julia  Hemmendy" userId="S::julia.hemmendy@scouterna.se::6f3d69aa-5cbe-478e-bf53-cad3ee6069d0" providerId="AD" clId="Web-{35FDA534-DB97-9620-0B2B-9D761D348E03}" dt="2026-03-30T17:14:36.737" v="593" actId="20577"/>
          <ac:spMkLst>
            <pc:docMk/>
            <pc:sldMk cId="873842101" sldId="301"/>
            <ac:spMk id="3" creationId="{5958FDB0-3190-841F-52D9-71E41BA29BE4}"/>
          </ac:spMkLst>
        </pc:spChg>
        <pc:spChg chg="mod">
          <ac:chgData name="Julia  Hemmendy" userId="S::julia.hemmendy@scouterna.se::6f3d69aa-5cbe-478e-bf53-cad3ee6069d0" providerId="AD" clId="Web-{35FDA534-DB97-9620-0B2B-9D761D348E03}" dt="2026-03-30T17:14:58.909" v="600" actId="14100"/>
          <ac:spMkLst>
            <pc:docMk/>
            <pc:sldMk cId="873842101" sldId="301"/>
            <ac:spMk id="4" creationId="{3936BD6F-ED30-2DA3-72CB-83377913B31F}"/>
          </ac:spMkLst>
        </pc:spChg>
        <pc:spChg chg="add">
          <ac:chgData name="Julia  Hemmendy" userId="S::julia.hemmendy@scouterna.se::6f3d69aa-5cbe-478e-bf53-cad3ee6069d0" providerId="AD" clId="Web-{35FDA534-DB97-9620-0B2B-9D761D348E03}" dt="2026-03-30T17:17:34.407" v="633"/>
          <ac:spMkLst>
            <pc:docMk/>
            <pc:sldMk cId="873842101" sldId="301"/>
            <ac:spMk id="6" creationId="{6C595C85-F82C-B208-9E02-617683D82570}"/>
          </ac:spMkLst>
        </pc:spChg>
      </pc:sldChg>
      <pc:sldChg chg="addSp modSp">
        <pc:chgData name="Julia  Hemmendy" userId="S::julia.hemmendy@scouterna.se::6f3d69aa-5cbe-478e-bf53-cad3ee6069d0" providerId="AD" clId="Web-{35FDA534-DB97-9620-0B2B-9D761D348E03}" dt="2026-03-30T17:18:17.656" v="641" actId="20577"/>
        <pc:sldMkLst>
          <pc:docMk/>
          <pc:sldMk cId="164788202" sldId="302"/>
        </pc:sldMkLst>
        <pc:spChg chg="mod">
          <ac:chgData name="Julia  Hemmendy" userId="S::julia.hemmendy@scouterna.se::6f3d69aa-5cbe-478e-bf53-cad3ee6069d0" providerId="AD" clId="Web-{35FDA534-DB97-9620-0B2B-9D761D348E03}" dt="2026-03-30T17:15:58.330" v="610" actId="1076"/>
          <ac:spMkLst>
            <pc:docMk/>
            <pc:sldMk cId="164788202" sldId="302"/>
            <ac:spMk id="2" creationId="{9CC66A9B-3B47-1160-E901-D6D7A8326256}"/>
          </ac:spMkLst>
        </pc:spChg>
        <pc:spChg chg="mod">
          <ac:chgData name="Julia  Hemmendy" userId="S::julia.hemmendy@scouterna.se::6f3d69aa-5cbe-478e-bf53-cad3ee6069d0" providerId="AD" clId="Web-{35FDA534-DB97-9620-0B2B-9D761D348E03}" dt="2026-03-30T17:15:11.018" v="602" actId="20577"/>
          <ac:spMkLst>
            <pc:docMk/>
            <pc:sldMk cId="164788202" sldId="302"/>
            <ac:spMk id="3" creationId="{6D706629-0596-3BD9-BC14-B76C9FDFEECF}"/>
          </ac:spMkLst>
        </pc:spChg>
        <pc:spChg chg="mod">
          <ac:chgData name="Julia  Hemmendy" userId="S::julia.hemmendy@scouterna.se::6f3d69aa-5cbe-478e-bf53-cad3ee6069d0" providerId="AD" clId="Web-{35FDA534-DB97-9620-0B2B-9D761D348E03}" dt="2026-03-30T17:18:17.656" v="641" actId="20577"/>
          <ac:spMkLst>
            <pc:docMk/>
            <pc:sldMk cId="164788202" sldId="302"/>
            <ac:spMk id="4" creationId="{265937AC-54B0-577E-9065-55C4AA59281B}"/>
          </ac:spMkLst>
        </pc:spChg>
        <pc:spChg chg="add">
          <ac:chgData name="Julia  Hemmendy" userId="S::julia.hemmendy@scouterna.se::6f3d69aa-5cbe-478e-bf53-cad3ee6069d0" providerId="AD" clId="Web-{35FDA534-DB97-9620-0B2B-9D761D348E03}" dt="2026-03-30T17:17:32.969" v="632"/>
          <ac:spMkLst>
            <pc:docMk/>
            <pc:sldMk cId="164788202" sldId="302"/>
            <ac:spMk id="6" creationId="{B2783239-A08D-DE95-A59D-5A956FD95B0A}"/>
          </ac:spMkLst>
        </pc:spChg>
      </pc:sldChg>
      <pc:sldChg chg="modSp">
        <pc:chgData name="Julia  Hemmendy" userId="S::julia.hemmendy@scouterna.se::6f3d69aa-5cbe-478e-bf53-cad3ee6069d0" providerId="AD" clId="Web-{35FDA534-DB97-9620-0B2B-9D761D348E03}" dt="2026-03-30T17:18:07.984" v="638" actId="20577"/>
        <pc:sldMkLst>
          <pc:docMk/>
          <pc:sldMk cId="2012407903" sldId="303"/>
        </pc:sldMkLst>
        <pc:spChg chg="mod">
          <ac:chgData name="Julia  Hemmendy" userId="S::julia.hemmendy@scouterna.se::6f3d69aa-5cbe-478e-bf53-cad3ee6069d0" providerId="AD" clId="Web-{35FDA534-DB97-9620-0B2B-9D761D348E03}" dt="2026-03-30T17:17:19.532" v="630" actId="1076"/>
          <ac:spMkLst>
            <pc:docMk/>
            <pc:sldMk cId="2012407903" sldId="303"/>
            <ac:spMk id="2" creationId="{6DE24C22-AEA1-99C7-9E7D-9933F6E732F5}"/>
          </ac:spMkLst>
        </pc:spChg>
        <pc:spChg chg="mod">
          <ac:chgData name="Julia  Hemmendy" userId="S::julia.hemmendy@scouterna.se::6f3d69aa-5cbe-478e-bf53-cad3ee6069d0" providerId="AD" clId="Web-{35FDA534-DB97-9620-0B2B-9D761D348E03}" dt="2026-03-30T17:17:27.063" v="631" actId="1076"/>
          <ac:spMkLst>
            <pc:docMk/>
            <pc:sldMk cId="2012407903" sldId="303"/>
            <ac:spMk id="3" creationId="{109B0665-1004-433F-C1D5-B96722C71A90}"/>
          </ac:spMkLst>
        </pc:spChg>
        <pc:spChg chg="mod">
          <ac:chgData name="Julia  Hemmendy" userId="S::julia.hemmendy@scouterna.se::6f3d69aa-5cbe-478e-bf53-cad3ee6069d0" providerId="AD" clId="Web-{35FDA534-DB97-9620-0B2B-9D761D348E03}" dt="2026-03-30T17:18:07.984" v="638" actId="20577"/>
          <ac:spMkLst>
            <pc:docMk/>
            <pc:sldMk cId="2012407903" sldId="303"/>
            <ac:spMk id="4" creationId="{F063A2B1-C435-6C49-F0F4-2B8643F526D0}"/>
          </ac:spMkLst>
        </pc:spChg>
      </pc:sldChg>
      <pc:sldChg chg="addSp delSp modSp">
        <pc:chgData name="Julia  Hemmendy" userId="S::julia.hemmendy@scouterna.se::6f3d69aa-5cbe-478e-bf53-cad3ee6069d0" providerId="AD" clId="Web-{35FDA534-DB97-9620-0B2B-9D761D348E03}" dt="2026-03-30T17:50:32.254" v="1139" actId="14100"/>
        <pc:sldMkLst>
          <pc:docMk/>
          <pc:sldMk cId="764703115" sldId="305"/>
        </pc:sldMkLst>
        <pc:spChg chg="mod">
          <ac:chgData name="Julia  Hemmendy" userId="S::julia.hemmendy@scouterna.se::6f3d69aa-5cbe-478e-bf53-cad3ee6069d0" providerId="AD" clId="Web-{35FDA534-DB97-9620-0B2B-9D761D348E03}" dt="2026-03-30T17:47:01.845" v="1084" actId="20577"/>
          <ac:spMkLst>
            <pc:docMk/>
            <pc:sldMk cId="764703115" sldId="305"/>
            <ac:spMk id="3" creationId="{B980BBB4-EA59-6D60-D88B-937C7DC7EE01}"/>
          </ac:spMkLst>
        </pc:spChg>
        <pc:spChg chg="add mod">
          <ac:chgData name="Julia  Hemmendy" userId="S::julia.hemmendy@scouterna.se::6f3d69aa-5cbe-478e-bf53-cad3ee6069d0" providerId="AD" clId="Web-{35FDA534-DB97-9620-0B2B-9D761D348E03}" dt="2026-03-30T17:50:25.176" v="1138" actId="14100"/>
          <ac:spMkLst>
            <pc:docMk/>
            <pc:sldMk cId="764703115" sldId="305"/>
            <ac:spMk id="6" creationId="{E4BFC76F-8B1D-E695-4E3E-A07D66CC34C2}"/>
          </ac:spMkLst>
        </pc:spChg>
        <pc:spChg chg="add mod ord">
          <ac:chgData name="Julia  Hemmendy" userId="S::julia.hemmendy@scouterna.se::6f3d69aa-5cbe-478e-bf53-cad3ee6069d0" providerId="AD" clId="Web-{35FDA534-DB97-9620-0B2B-9D761D348E03}" dt="2026-03-30T17:50:32.254" v="1139" actId="14100"/>
          <ac:spMkLst>
            <pc:docMk/>
            <pc:sldMk cId="764703115" sldId="305"/>
            <ac:spMk id="7" creationId="{ADE16243-21FD-23ED-A441-B7E464271A7E}"/>
          </ac:spMkLst>
        </pc:spChg>
      </pc:sldChg>
      <pc:sldChg chg="modSp">
        <pc:chgData name="Julia  Hemmendy" userId="S::julia.hemmendy@scouterna.se::6f3d69aa-5cbe-478e-bf53-cad3ee6069d0" providerId="AD" clId="Web-{35FDA534-DB97-9620-0B2B-9D761D348E03}" dt="2026-03-30T17:45:38.951" v="1074" actId="20577"/>
        <pc:sldMkLst>
          <pc:docMk/>
          <pc:sldMk cId="1758737348" sldId="318"/>
        </pc:sldMkLst>
        <pc:spChg chg="mod">
          <ac:chgData name="Julia  Hemmendy" userId="S::julia.hemmendy@scouterna.se::6f3d69aa-5cbe-478e-bf53-cad3ee6069d0" providerId="AD" clId="Web-{35FDA534-DB97-9620-0B2B-9D761D348E03}" dt="2026-03-30T17:45:38.951" v="1074" actId="20577"/>
          <ac:spMkLst>
            <pc:docMk/>
            <pc:sldMk cId="1758737348" sldId="318"/>
            <ac:spMk id="3" creationId="{BCB00446-17C3-47FE-5CE4-BC40F36EACBC}"/>
          </ac:spMkLst>
        </pc:spChg>
      </pc:sldChg>
      <pc:sldChg chg="modSp">
        <pc:chgData name="Julia  Hemmendy" userId="S::julia.hemmendy@scouterna.se::6f3d69aa-5cbe-478e-bf53-cad3ee6069d0" providerId="AD" clId="Web-{35FDA534-DB97-9620-0B2B-9D761D348E03}" dt="2026-03-30T17:46:23.092" v="1075" actId="20577"/>
        <pc:sldMkLst>
          <pc:docMk/>
          <pc:sldMk cId="1786353659" sldId="320"/>
        </pc:sldMkLst>
        <pc:spChg chg="mod">
          <ac:chgData name="Julia  Hemmendy" userId="S::julia.hemmendy@scouterna.se::6f3d69aa-5cbe-478e-bf53-cad3ee6069d0" providerId="AD" clId="Web-{35FDA534-DB97-9620-0B2B-9D761D348E03}" dt="2026-03-30T17:46:23.092" v="1075" actId="20577"/>
          <ac:spMkLst>
            <pc:docMk/>
            <pc:sldMk cId="1786353659" sldId="320"/>
            <ac:spMk id="3" creationId="{746A4EF7-9910-06E1-E1DE-919EC5690B52}"/>
          </ac:spMkLst>
        </pc:spChg>
      </pc:sldChg>
      <pc:sldChg chg="addSp delSp modSp new">
        <pc:chgData name="Julia  Hemmendy" userId="S::julia.hemmendy@scouterna.se::6f3d69aa-5cbe-478e-bf53-cad3ee6069d0" providerId="AD" clId="Web-{35FDA534-DB97-9620-0B2B-9D761D348E03}" dt="2026-03-30T17:51:55.144" v="1143" actId="20577"/>
        <pc:sldMkLst>
          <pc:docMk/>
          <pc:sldMk cId="3821793415" sldId="321"/>
        </pc:sldMkLst>
        <pc:spChg chg="mod">
          <ac:chgData name="Julia  Hemmendy" userId="S::julia.hemmendy@scouterna.se::6f3d69aa-5cbe-478e-bf53-cad3ee6069d0" providerId="AD" clId="Web-{35FDA534-DB97-9620-0B2B-9D761D348E03}" dt="2026-03-30T16:59:34.758" v="413" actId="20577"/>
          <ac:spMkLst>
            <pc:docMk/>
            <pc:sldMk cId="3821793415" sldId="321"/>
            <ac:spMk id="2" creationId="{4FB4E374-C439-B84D-FCF7-838773587B48}"/>
          </ac:spMkLst>
        </pc:spChg>
        <pc:spChg chg="add mod">
          <ac:chgData name="Julia  Hemmendy" userId="S::julia.hemmendy@scouterna.se::6f3d69aa-5cbe-478e-bf53-cad3ee6069d0" providerId="AD" clId="Web-{35FDA534-DB97-9620-0B2B-9D761D348E03}" dt="2026-03-30T17:51:55.144" v="1143" actId="20577"/>
          <ac:spMkLst>
            <pc:docMk/>
            <pc:sldMk cId="3821793415" sldId="321"/>
            <ac:spMk id="5" creationId="{66CB39DA-EDA7-EA03-0AF5-B40224178E13}"/>
          </ac:spMkLst>
        </pc:spChg>
        <pc:spChg chg="add mod">
          <ac:chgData name="Julia  Hemmendy" userId="S::julia.hemmendy@scouterna.se::6f3d69aa-5cbe-478e-bf53-cad3ee6069d0" providerId="AD" clId="Web-{35FDA534-DB97-9620-0B2B-9D761D348E03}" dt="2026-03-30T16:57:44.104" v="368" actId="14100"/>
          <ac:spMkLst>
            <pc:docMk/>
            <pc:sldMk cId="3821793415" sldId="321"/>
            <ac:spMk id="8" creationId="{CBD95C44-F0D1-B9A1-4CF8-07C51357DDEE}"/>
          </ac:spMkLst>
        </pc:spChg>
      </pc:sldChg>
      <pc:sldChg chg="modSp new">
        <pc:chgData name="Julia  Hemmendy" userId="S::julia.hemmendy@scouterna.se::6f3d69aa-5cbe-478e-bf53-cad3ee6069d0" providerId="AD" clId="Web-{35FDA534-DB97-9620-0B2B-9D761D348E03}" dt="2026-03-30T17:37:40.328" v="992" actId="1076"/>
        <pc:sldMkLst>
          <pc:docMk/>
          <pc:sldMk cId="2805532203" sldId="322"/>
        </pc:sldMkLst>
        <pc:spChg chg="mod">
          <ac:chgData name="Julia  Hemmendy" userId="S::julia.hemmendy@scouterna.se::6f3d69aa-5cbe-478e-bf53-cad3ee6069d0" providerId="AD" clId="Web-{35FDA534-DB97-9620-0B2B-9D761D348E03}" dt="2026-03-30T17:36:37.469" v="977" actId="20577"/>
          <ac:spMkLst>
            <pc:docMk/>
            <pc:sldMk cId="2805532203" sldId="322"/>
            <ac:spMk id="2" creationId="{0F251F8A-4F83-7DD2-0B00-5EC940B5F4D2}"/>
          </ac:spMkLst>
        </pc:spChg>
        <pc:spChg chg="mod">
          <ac:chgData name="Julia  Hemmendy" userId="S::julia.hemmendy@scouterna.se::6f3d69aa-5cbe-478e-bf53-cad3ee6069d0" providerId="AD" clId="Web-{35FDA534-DB97-9620-0B2B-9D761D348E03}" dt="2026-03-30T17:36:52.938" v="981" actId="20577"/>
          <ac:spMkLst>
            <pc:docMk/>
            <pc:sldMk cId="2805532203" sldId="322"/>
            <ac:spMk id="3" creationId="{1FF4959F-2FCD-B56B-FF4D-1EDAAFA4A9D7}"/>
          </ac:spMkLst>
        </pc:spChg>
        <pc:spChg chg="mod">
          <ac:chgData name="Julia  Hemmendy" userId="S::julia.hemmendy@scouterna.se::6f3d69aa-5cbe-478e-bf53-cad3ee6069d0" providerId="AD" clId="Web-{35FDA534-DB97-9620-0B2B-9D761D348E03}" dt="2026-03-30T17:37:40.328" v="992" actId="1076"/>
          <ac:spMkLst>
            <pc:docMk/>
            <pc:sldMk cId="2805532203" sldId="322"/>
            <ac:spMk id="4" creationId="{87294300-6CFE-0BA6-970A-1DEB19C58B12}"/>
          </ac:spMkLst>
        </pc:spChg>
      </pc:sldChg>
      <pc:sldChg chg="addSp delSp modSp new">
        <pc:chgData name="Julia  Hemmendy" userId="S::julia.hemmendy@scouterna.se::6f3d69aa-5cbe-478e-bf53-cad3ee6069d0" providerId="AD" clId="Web-{35FDA534-DB97-9620-0B2B-9D761D348E03}" dt="2026-03-30T17:41:48.905" v="1073" actId="688"/>
        <pc:sldMkLst>
          <pc:docMk/>
          <pc:sldMk cId="2272539419" sldId="323"/>
        </pc:sldMkLst>
        <pc:spChg chg="mod">
          <ac:chgData name="Julia  Hemmendy" userId="S::julia.hemmendy@scouterna.se::6f3d69aa-5cbe-478e-bf53-cad3ee6069d0" providerId="AD" clId="Web-{35FDA534-DB97-9620-0B2B-9D761D348E03}" dt="2026-03-30T17:41:03.233" v="1051" actId="20577"/>
          <ac:spMkLst>
            <pc:docMk/>
            <pc:sldMk cId="2272539419" sldId="323"/>
            <ac:spMk id="2" creationId="{6244325F-8BD6-DCD1-9B8F-1BF3A741260E}"/>
          </ac:spMkLst>
        </pc:spChg>
        <pc:spChg chg="mod">
          <ac:chgData name="Julia  Hemmendy" userId="S::julia.hemmendy@scouterna.se::6f3d69aa-5cbe-478e-bf53-cad3ee6069d0" providerId="AD" clId="Web-{35FDA534-DB97-9620-0B2B-9D761D348E03}" dt="2026-03-30T17:40:52.218" v="1035" actId="14100"/>
          <ac:spMkLst>
            <pc:docMk/>
            <pc:sldMk cId="2272539419" sldId="323"/>
            <ac:spMk id="3" creationId="{11C31AC4-48D0-9A63-5023-14F57EDD99BF}"/>
          </ac:spMkLst>
        </pc:spChg>
      </pc:sldChg>
    </pc:docChg>
  </pc:docChgLst>
  <pc:docChgLst>
    <pc:chgData name="Maria Lysell" userId="S::maria.lysell@scouterna.se::d8607b30-53a8-4082-bf2c-28b53936c0de" providerId="AD" clId="Web-{34A0A92E-30FB-4594-903F-F4B2AD816C73}"/>
    <pc:docChg chg="modSld">
      <pc:chgData name="Maria Lysell" userId="S::maria.lysell@scouterna.se::d8607b30-53a8-4082-bf2c-28b53936c0de" providerId="AD" clId="Web-{34A0A92E-30FB-4594-903F-F4B2AD816C73}" dt="2026-04-07T18:52:48.856" v="3" actId="20577"/>
      <pc:docMkLst>
        <pc:docMk/>
      </pc:docMkLst>
      <pc:sldChg chg="modSp">
        <pc:chgData name="Maria Lysell" userId="S::maria.lysell@scouterna.se::d8607b30-53a8-4082-bf2c-28b53936c0de" providerId="AD" clId="Web-{34A0A92E-30FB-4594-903F-F4B2AD816C73}" dt="2026-04-07T18:52:48.856" v="3" actId="20577"/>
        <pc:sldMkLst>
          <pc:docMk/>
          <pc:sldMk cId="3137417470" sldId="335"/>
        </pc:sldMkLst>
        <pc:spChg chg="mod">
          <ac:chgData name="Maria Lysell" userId="S::maria.lysell@scouterna.se::d8607b30-53a8-4082-bf2c-28b53936c0de" providerId="AD" clId="Web-{34A0A92E-30FB-4594-903F-F4B2AD816C73}" dt="2026-04-07T18:52:48.856" v="3" actId="20577"/>
          <ac:spMkLst>
            <pc:docMk/>
            <pc:sldMk cId="3137417470" sldId="335"/>
            <ac:spMk id="3" creationId="{53949EF1-A3F9-286F-3DEF-1F37601ED906}"/>
          </ac:spMkLst>
        </pc:spChg>
      </pc:sldChg>
    </pc:docChg>
  </pc:docChgLst>
  <pc:docChgLst>
    <pc:chgData name="Maria Lysell" userId="S::maria.lysell@scouterna.se::d8607b30-53a8-4082-bf2c-28b53936c0de" providerId="AD" clId="Web-{815C7310-053D-4FC9-BF0F-7499FF1B0DC4}"/>
    <pc:docChg chg="delSld modSld modSection">
      <pc:chgData name="Maria Lysell" userId="S::maria.lysell@scouterna.se::d8607b30-53a8-4082-bf2c-28b53936c0de" providerId="AD" clId="Web-{815C7310-053D-4FC9-BF0F-7499FF1B0DC4}" dt="2026-04-04T21:07:45.330" v="47" actId="20577"/>
      <pc:docMkLst>
        <pc:docMk/>
      </pc:docMkLst>
      <pc:sldChg chg="modSp">
        <pc:chgData name="Maria Lysell" userId="S::maria.lysell@scouterna.se::d8607b30-53a8-4082-bf2c-28b53936c0de" providerId="AD" clId="Web-{815C7310-053D-4FC9-BF0F-7499FF1B0DC4}" dt="2026-04-04T21:07:45.330" v="47" actId="20577"/>
        <pc:sldMkLst>
          <pc:docMk/>
          <pc:sldMk cId="2377546631" sldId="307"/>
        </pc:sldMkLst>
        <pc:spChg chg="mod">
          <ac:chgData name="Maria Lysell" userId="S::maria.lysell@scouterna.se::d8607b30-53a8-4082-bf2c-28b53936c0de" providerId="AD" clId="Web-{815C7310-053D-4FC9-BF0F-7499FF1B0DC4}" dt="2026-04-04T21:06:37.127" v="21" actId="20577"/>
          <ac:spMkLst>
            <pc:docMk/>
            <pc:sldMk cId="2377546631" sldId="307"/>
            <ac:spMk id="2" creationId="{17D0FB84-EFA8-0126-38A9-1FA02ED1B11B}"/>
          </ac:spMkLst>
        </pc:spChg>
        <pc:spChg chg="mod">
          <ac:chgData name="Maria Lysell" userId="S::maria.lysell@scouterna.se::d8607b30-53a8-4082-bf2c-28b53936c0de" providerId="AD" clId="Web-{815C7310-053D-4FC9-BF0F-7499FF1B0DC4}" dt="2026-04-04T21:06:07.080" v="15" actId="20577"/>
          <ac:spMkLst>
            <pc:docMk/>
            <pc:sldMk cId="2377546631" sldId="307"/>
            <ac:spMk id="3" creationId="{73D78880-4AD4-8160-B445-C8F4EFD67CC4}"/>
          </ac:spMkLst>
        </pc:spChg>
        <pc:spChg chg="mod">
          <ac:chgData name="Maria Lysell" userId="S::maria.lysell@scouterna.se::d8607b30-53a8-4082-bf2c-28b53936c0de" providerId="AD" clId="Web-{815C7310-053D-4FC9-BF0F-7499FF1B0DC4}" dt="2026-04-04T21:07:45.330" v="47" actId="20577"/>
          <ac:spMkLst>
            <pc:docMk/>
            <pc:sldMk cId="2377546631" sldId="307"/>
            <ac:spMk id="4" creationId="{112C15DC-BA0F-29FC-1B12-FB2FC17177A4}"/>
          </ac:spMkLst>
        </pc:spChg>
      </pc:sldChg>
    </pc:docChg>
  </pc:docChgLst>
  <pc:docChgLst>
    <pc:chgData name="Julia  Hemmendy" userId="S::julia.hemmendy@scouterna.se::6f3d69aa-5cbe-478e-bf53-cad3ee6069d0" providerId="AD" clId="Web-{E9018690-9819-BC8D-E85B-E61E1552E281}"/>
    <pc:docChg chg="addSld delSld modSld modSection">
      <pc:chgData name="Julia  Hemmendy" userId="S::julia.hemmendy@scouterna.se::6f3d69aa-5cbe-478e-bf53-cad3ee6069d0" providerId="AD" clId="Web-{E9018690-9819-BC8D-E85B-E61E1552E281}" dt="2026-04-07T17:31:21.279" v="291" actId="1076"/>
      <pc:docMkLst>
        <pc:docMk/>
      </pc:docMkLst>
      <pc:sldChg chg="modSp">
        <pc:chgData name="Julia  Hemmendy" userId="S::julia.hemmendy@scouterna.se::6f3d69aa-5cbe-478e-bf53-cad3ee6069d0" providerId="AD" clId="Web-{E9018690-9819-BC8D-E85B-E61E1552E281}" dt="2026-04-07T17:26:01.843" v="242" actId="20577"/>
        <pc:sldMkLst>
          <pc:docMk/>
          <pc:sldMk cId="3740168682" sldId="294"/>
        </pc:sldMkLst>
        <pc:spChg chg="mod">
          <ac:chgData name="Julia  Hemmendy" userId="S::julia.hemmendy@scouterna.se::6f3d69aa-5cbe-478e-bf53-cad3ee6069d0" providerId="AD" clId="Web-{E9018690-9819-BC8D-E85B-E61E1552E281}" dt="2026-04-07T17:26:01.843" v="242" actId="20577"/>
          <ac:spMkLst>
            <pc:docMk/>
            <pc:sldMk cId="3740168682" sldId="294"/>
            <ac:spMk id="5" creationId="{C475D72F-B0CF-CFA2-A429-4DB3F1DBD8B7}"/>
          </ac:spMkLst>
        </pc:spChg>
      </pc:sldChg>
      <pc:sldChg chg="modSp">
        <pc:chgData name="Julia  Hemmendy" userId="S::julia.hemmendy@scouterna.se::6f3d69aa-5cbe-478e-bf53-cad3ee6069d0" providerId="AD" clId="Web-{E9018690-9819-BC8D-E85B-E61E1552E281}" dt="2026-04-07T17:05:30.118" v="9" actId="20577"/>
        <pc:sldMkLst>
          <pc:docMk/>
          <pc:sldMk cId="3401289003" sldId="298"/>
        </pc:sldMkLst>
        <pc:spChg chg="mod">
          <ac:chgData name="Julia  Hemmendy" userId="S::julia.hemmendy@scouterna.se::6f3d69aa-5cbe-478e-bf53-cad3ee6069d0" providerId="AD" clId="Web-{E9018690-9819-BC8D-E85B-E61E1552E281}" dt="2026-04-07T17:05:30.118" v="9" actId="20577"/>
          <ac:spMkLst>
            <pc:docMk/>
            <pc:sldMk cId="3401289003" sldId="298"/>
            <ac:spMk id="3" creationId="{AC5522CB-E92D-E840-CDB8-26FBC21DE5BE}"/>
          </ac:spMkLst>
        </pc:spChg>
      </pc:sldChg>
      <pc:sldChg chg="modSp">
        <pc:chgData name="Julia  Hemmendy" userId="S::julia.hemmendy@scouterna.se::6f3d69aa-5cbe-478e-bf53-cad3ee6069d0" providerId="AD" clId="Web-{E9018690-9819-BC8D-E85B-E61E1552E281}" dt="2026-04-07T17:06:48.336" v="10" actId="20577"/>
        <pc:sldMkLst>
          <pc:docMk/>
          <pc:sldMk cId="873842101" sldId="301"/>
        </pc:sldMkLst>
        <pc:spChg chg="mod">
          <ac:chgData name="Julia  Hemmendy" userId="S::julia.hemmendy@scouterna.se::6f3d69aa-5cbe-478e-bf53-cad3ee6069d0" providerId="AD" clId="Web-{E9018690-9819-BC8D-E85B-E61E1552E281}" dt="2026-04-07T17:06:48.336" v="10" actId="20577"/>
          <ac:spMkLst>
            <pc:docMk/>
            <pc:sldMk cId="873842101" sldId="301"/>
            <ac:spMk id="4" creationId="{3936BD6F-ED30-2DA3-72CB-83377913B31F}"/>
          </ac:spMkLst>
        </pc:spChg>
      </pc:sldChg>
      <pc:sldChg chg="modSp">
        <pc:chgData name="Julia  Hemmendy" userId="S::julia.hemmendy@scouterna.se::6f3d69aa-5cbe-478e-bf53-cad3ee6069d0" providerId="AD" clId="Web-{E9018690-9819-BC8D-E85B-E61E1552E281}" dt="2026-04-07T17:26:40.186" v="247" actId="20577"/>
        <pc:sldMkLst>
          <pc:docMk/>
          <pc:sldMk cId="164788202" sldId="302"/>
        </pc:sldMkLst>
        <pc:spChg chg="mod">
          <ac:chgData name="Julia  Hemmendy" userId="S::julia.hemmendy@scouterna.se::6f3d69aa-5cbe-478e-bf53-cad3ee6069d0" providerId="AD" clId="Web-{E9018690-9819-BC8D-E85B-E61E1552E281}" dt="2026-04-07T17:26:40.186" v="247" actId="20577"/>
          <ac:spMkLst>
            <pc:docMk/>
            <pc:sldMk cId="164788202" sldId="302"/>
            <ac:spMk id="4" creationId="{265937AC-54B0-577E-9065-55C4AA59281B}"/>
          </ac:spMkLst>
        </pc:spChg>
      </pc:sldChg>
      <pc:sldChg chg="modSp">
        <pc:chgData name="Julia  Hemmendy" userId="S::julia.hemmendy@scouterna.se::6f3d69aa-5cbe-478e-bf53-cad3ee6069d0" providerId="AD" clId="Web-{E9018690-9819-BC8D-E85B-E61E1552E281}" dt="2026-04-07T17:27:27.202" v="256" actId="20577"/>
        <pc:sldMkLst>
          <pc:docMk/>
          <pc:sldMk cId="2012407903" sldId="303"/>
        </pc:sldMkLst>
        <pc:spChg chg="mod">
          <ac:chgData name="Julia  Hemmendy" userId="S::julia.hemmendy@scouterna.se::6f3d69aa-5cbe-478e-bf53-cad3ee6069d0" providerId="AD" clId="Web-{E9018690-9819-BC8D-E85B-E61E1552E281}" dt="2026-04-07T17:27:27.202" v="256" actId="20577"/>
          <ac:spMkLst>
            <pc:docMk/>
            <pc:sldMk cId="2012407903" sldId="303"/>
            <ac:spMk id="4" creationId="{F063A2B1-C435-6C49-F0F4-2B8643F526D0}"/>
          </ac:spMkLst>
        </pc:spChg>
      </pc:sldChg>
      <pc:sldChg chg="modSp">
        <pc:chgData name="Julia  Hemmendy" userId="S::julia.hemmendy@scouterna.se::6f3d69aa-5cbe-478e-bf53-cad3ee6069d0" providerId="AD" clId="Web-{E9018690-9819-BC8D-E85B-E61E1552E281}" dt="2026-04-07T17:31:21.279" v="291" actId="1076"/>
        <pc:sldMkLst>
          <pc:docMk/>
          <pc:sldMk cId="764703115" sldId="305"/>
        </pc:sldMkLst>
        <pc:spChg chg="mod">
          <ac:chgData name="Julia  Hemmendy" userId="S::julia.hemmendy@scouterna.se::6f3d69aa-5cbe-478e-bf53-cad3ee6069d0" providerId="AD" clId="Web-{E9018690-9819-BC8D-E85B-E61E1552E281}" dt="2026-04-07T17:31:15.935" v="290" actId="20577"/>
          <ac:spMkLst>
            <pc:docMk/>
            <pc:sldMk cId="764703115" sldId="305"/>
            <ac:spMk id="3" creationId="{B980BBB4-EA59-6D60-D88B-937C7DC7EE01}"/>
          </ac:spMkLst>
        </pc:spChg>
        <pc:spChg chg="mod">
          <ac:chgData name="Julia  Hemmendy" userId="S::julia.hemmendy@scouterna.se::6f3d69aa-5cbe-478e-bf53-cad3ee6069d0" providerId="AD" clId="Web-{E9018690-9819-BC8D-E85B-E61E1552E281}" dt="2026-04-07T17:25:49.249" v="239" actId="20577"/>
          <ac:spMkLst>
            <pc:docMk/>
            <pc:sldMk cId="764703115" sldId="305"/>
            <ac:spMk id="6" creationId="{E4BFC76F-8B1D-E695-4E3E-A07D66CC34C2}"/>
          </ac:spMkLst>
        </pc:spChg>
        <pc:spChg chg="mod">
          <ac:chgData name="Julia  Hemmendy" userId="S::julia.hemmendy@scouterna.se::6f3d69aa-5cbe-478e-bf53-cad3ee6069d0" providerId="AD" clId="Web-{E9018690-9819-BC8D-E85B-E61E1552E281}" dt="2026-04-07T17:31:21.279" v="291" actId="1076"/>
          <ac:spMkLst>
            <pc:docMk/>
            <pc:sldMk cId="764703115" sldId="305"/>
            <ac:spMk id="11" creationId="{F8F154CA-FDE8-53E0-F10E-895015C72D93}"/>
          </ac:spMkLst>
        </pc:spChg>
      </pc:sldChg>
      <pc:sldChg chg="modSp">
        <pc:chgData name="Julia  Hemmendy" userId="S::julia.hemmendy@scouterna.se::6f3d69aa-5cbe-478e-bf53-cad3ee6069d0" providerId="AD" clId="Web-{E9018690-9819-BC8D-E85B-E61E1552E281}" dt="2026-04-07T17:29:58.904" v="287" actId="20577"/>
        <pc:sldMkLst>
          <pc:docMk/>
          <pc:sldMk cId="2377546631" sldId="307"/>
        </pc:sldMkLst>
        <pc:spChg chg="mod">
          <ac:chgData name="Julia  Hemmendy" userId="S::julia.hemmendy@scouterna.se::6f3d69aa-5cbe-478e-bf53-cad3ee6069d0" providerId="AD" clId="Web-{E9018690-9819-BC8D-E85B-E61E1552E281}" dt="2026-04-07T17:29:58.904" v="287" actId="20577"/>
          <ac:spMkLst>
            <pc:docMk/>
            <pc:sldMk cId="2377546631" sldId="307"/>
            <ac:spMk id="4" creationId="{112C15DC-BA0F-29FC-1B12-FB2FC17177A4}"/>
          </ac:spMkLst>
        </pc:spChg>
      </pc:sldChg>
      <pc:sldChg chg="modSp">
        <pc:chgData name="Julia  Hemmendy" userId="S::julia.hemmendy@scouterna.se::6f3d69aa-5cbe-478e-bf53-cad3ee6069d0" providerId="AD" clId="Web-{E9018690-9819-BC8D-E85B-E61E1552E281}" dt="2026-04-07T17:13:59.069" v="54" actId="20577"/>
        <pc:sldMkLst>
          <pc:docMk/>
          <pc:sldMk cId="3703411192" sldId="312"/>
        </pc:sldMkLst>
        <pc:spChg chg="mod">
          <ac:chgData name="Julia  Hemmendy" userId="S::julia.hemmendy@scouterna.se::6f3d69aa-5cbe-478e-bf53-cad3ee6069d0" providerId="AD" clId="Web-{E9018690-9819-BC8D-E85B-E61E1552E281}" dt="2026-04-07T17:13:41.600" v="48" actId="14100"/>
          <ac:spMkLst>
            <pc:docMk/>
            <pc:sldMk cId="3703411192" sldId="312"/>
            <ac:spMk id="3" creationId="{DF8BEF0A-A981-BC56-31E8-6E7B42F0BAFB}"/>
          </ac:spMkLst>
        </pc:spChg>
        <pc:spChg chg="mod">
          <ac:chgData name="Julia  Hemmendy" userId="S::julia.hemmendy@scouterna.se::6f3d69aa-5cbe-478e-bf53-cad3ee6069d0" providerId="AD" clId="Web-{E9018690-9819-BC8D-E85B-E61E1552E281}" dt="2026-04-07T17:13:55.912" v="52" actId="20577"/>
          <ac:spMkLst>
            <pc:docMk/>
            <pc:sldMk cId="3703411192" sldId="312"/>
            <ac:spMk id="8" creationId="{A1EBB04F-C569-9323-399A-4C02168CA5D4}"/>
          </ac:spMkLst>
        </pc:spChg>
        <pc:spChg chg="mod">
          <ac:chgData name="Julia  Hemmendy" userId="S::julia.hemmendy@scouterna.se::6f3d69aa-5cbe-478e-bf53-cad3ee6069d0" providerId="AD" clId="Web-{E9018690-9819-BC8D-E85B-E61E1552E281}" dt="2026-04-07T17:13:59.069" v="54" actId="20577"/>
          <ac:spMkLst>
            <pc:docMk/>
            <pc:sldMk cId="3703411192" sldId="312"/>
            <ac:spMk id="9" creationId="{8415B7FE-4E2F-1B9B-DBE5-BB1DAB43DBDA}"/>
          </ac:spMkLst>
        </pc:spChg>
      </pc:sldChg>
      <pc:sldChg chg="modSp">
        <pc:chgData name="Julia  Hemmendy" userId="S::julia.hemmendy@scouterna.se::6f3d69aa-5cbe-478e-bf53-cad3ee6069d0" providerId="AD" clId="Web-{E9018690-9819-BC8D-E85B-E61E1552E281}" dt="2026-04-07T17:17:51.708" v="113" actId="1076"/>
        <pc:sldMkLst>
          <pc:docMk/>
          <pc:sldMk cId="1943138504" sldId="315"/>
        </pc:sldMkLst>
        <pc:spChg chg="mod">
          <ac:chgData name="Julia  Hemmendy" userId="S::julia.hemmendy@scouterna.se::6f3d69aa-5cbe-478e-bf53-cad3ee6069d0" providerId="AD" clId="Web-{E9018690-9819-BC8D-E85B-E61E1552E281}" dt="2026-04-07T17:16:29.771" v="79" actId="20577"/>
          <ac:spMkLst>
            <pc:docMk/>
            <pc:sldMk cId="1943138504" sldId="315"/>
            <ac:spMk id="2" creationId="{FBCA6C66-92DC-3A7D-76DF-8D263ECEB16D}"/>
          </ac:spMkLst>
        </pc:spChg>
        <pc:spChg chg="mod">
          <ac:chgData name="Julia  Hemmendy" userId="S::julia.hemmendy@scouterna.se::6f3d69aa-5cbe-478e-bf53-cad3ee6069d0" providerId="AD" clId="Web-{E9018690-9819-BC8D-E85B-E61E1552E281}" dt="2026-04-07T17:17:51.708" v="113" actId="1076"/>
          <ac:spMkLst>
            <pc:docMk/>
            <pc:sldMk cId="1943138504" sldId="315"/>
            <ac:spMk id="4" creationId="{839140C5-614B-3658-8BF3-DE3393BEE72A}"/>
          </ac:spMkLst>
        </pc:spChg>
        <pc:spChg chg="mod">
          <ac:chgData name="Julia  Hemmendy" userId="S::julia.hemmendy@scouterna.se::6f3d69aa-5cbe-478e-bf53-cad3ee6069d0" providerId="AD" clId="Web-{E9018690-9819-BC8D-E85B-E61E1552E281}" dt="2026-04-07T17:17:47.458" v="112" actId="1076"/>
          <ac:spMkLst>
            <pc:docMk/>
            <pc:sldMk cId="1943138504" sldId="315"/>
            <ac:spMk id="5" creationId="{B4B57F28-E74D-05BA-B43C-D16D72C06D2C}"/>
          </ac:spMkLst>
        </pc:spChg>
      </pc:sldChg>
      <pc:sldChg chg="del">
        <pc:chgData name="Julia  Hemmendy" userId="S::julia.hemmendy@scouterna.se::6f3d69aa-5cbe-478e-bf53-cad3ee6069d0" providerId="AD" clId="Web-{E9018690-9819-BC8D-E85B-E61E1552E281}" dt="2026-04-07T17:18:14.145" v="128"/>
        <pc:sldMkLst>
          <pc:docMk/>
          <pc:sldMk cId="1279708125" sldId="316"/>
        </pc:sldMkLst>
      </pc:sldChg>
      <pc:sldChg chg="modSp">
        <pc:chgData name="Julia  Hemmendy" userId="S::julia.hemmendy@scouterna.se::6f3d69aa-5cbe-478e-bf53-cad3ee6069d0" providerId="AD" clId="Web-{E9018690-9819-BC8D-E85B-E61E1552E281}" dt="2026-04-07T17:21:27.032" v="179" actId="20577"/>
        <pc:sldMkLst>
          <pc:docMk/>
          <pc:sldMk cId="3445426171" sldId="317"/>
        </pc:sldMkLst>
        <pc:spChg chg="mod">
          <ac:chgData name="Julia  Hemmendy" userId="S::julia.hemmendy@scouterna.se::6f3d69aa-5cbe-478e-bf53-cad3ee6069d0" providerId="AD" clId="Web-{E9018690-9819-BC8D-E85B-E61E1552E281}" dt="2026-04-07T17:21:27.032" v="179" actId="20577"/>
          <ac:spMkLst>
            <pc:docMk/>
            <pc:sldMk cId="3445426171" sldId="317"/>
            <ac:spMk id="3" creationId="{355B4B45-060A-57F8-CB0D-95F83B055B70}"/>
          </ac:spMkLst>
        </pc:spChg>
      </pc:sldChg>
      <pc:sldChg chg="modSp">
        <pc:chgData name="Julia  Hemmendy" userId="S::julia.hemmendy@scouterna.se::6f3d69aa-5cbe-478e-bf53-cad3ee6069d0" providerId="AD" clId="Web-{E9018690-9819-BC8D-E85B-E61E1552E281}" dt="2026-04-07T17:21:44.970" v="182" actId="20577"/>
        <pc:sldMkLst>
          <pc:docMk/>
          <pc:sldMk cId="1758737348" sldId="318"/>
        </pc:sldMkLst>
        <pc:spChg chg="mod">
          <ac:chgData name="Julia  Hemmendy" userId="S::julia.hemmendy@scouterna.se::6f3d69aa-5cbe-478e-bf53-cad3ee6069d0" providerId="AD" clId="Web-{E9018690-9819-BC8D-E85B-E61E1552E281}" dt="2026-04-07T17:21:44.970" v="182" actId="20577"/>
          <ac:spMkLst>
            <pc:docMk/>
            <pc:sldMk cId="1758737348" sldId="318"/>
            <ac:spMk id="2" creationId="{267C6098-CDCC-9D98-5C4F-DF4F15F933FA}"/>
          </ac:spMkLst>
        </pc:spChg>
        <pc:spChg chg="mod">
          <ac:chgData name="Julia  Hemmendy" userId="S::julia.hemmendy@scouterna.se::6f3d69aa-5cbe-478e-bf53-cad3ee6069d0" providerId="AD" clId="Web-{E9018690-9819-BC8D-E85B-E61E1552E281}" dt="2026-04-07T17:21:42.642" v="181" actId="20577"/>
          <ac:spMkLst>
            <pc:docMk/>
            <pc:sldMk cId="1758737348" sldId="318"/>
            <ac:spMk id="4" creationId="{1BDFB515-98BB-1ED8-857E-A789D9F2A7C1}"/>
          </ac:spMkLst>
        </pc:spChg>
      </pc:sldChg>
      <pc:sldChg chg="modSp">
        <pc:chgData name="Julia  Hemmendy" userId="S::julia.hemmendy@scouterna.se::6f3d69aa-5cbe-478e-bf53-cad3ee6069d0" providerId="AD" clId="Web-{E9018690-9819-BC8D-E85B-E61E1552E281}" dt="2026-04-07T17:24:47.640" v="218" actId="20577"/>
        <pc:sldMkLst>
          <pc:docMk/>
          <pc:sldMk cId="1786353659" sldId="320"/>
        </pc:sldMkLst>
        <pc:spChg chg="mod">
          <ac:chgData name="Julia  Hemmendy" userId="S::julia.hemmendy@scouterna.se::6f3d69aa-5cbe-478e-bf53-cad3ee6069d0" providerId="AD" clId="Web-{E9018690-9819-BC8D-E85B-E61E1552E281}" dt="2026-04-07T17:24:47.640" v="218" actId="20577"/>
          <ac:spMkLst>
            <pc:docMk/>
            <pc:sldMk cId="1786353659" sldId="320"/>
            <ac:spMk id="4" creationId="{2A1FC0A5-660A-F4F3-BCAA-C094E21ABCD0}"/>
          </ac:spMkLst>
        </pc:spChg>
      </pc:sldChg>
      <pc:sldChg chg="modSp">
        <pc:chgData name="Julia  Hemmendy" userId="S::julia.hemmendy@scouterna.se::6f3d69aa-5cbe-478e-bf53-cad3ee6069d0" providerId="AD" clId="Web-{E9018690-9819-BC8D-E85B-E61E1552E281}" dt="2026-04-07T17:04:54.712" v="6" actId="20577"/>
        <pc:sldMkLst>
          <pc:docMk/>
          <pc:sldMk cId="3821793415" sldId="321"/>
        </pc:sldMkLst>
        <pc:spChg chg="mod">
          <ac:chgData name="Julia  Hemmendy" userId="S::julia.hemmendy@scouterna.se::6f3d69aa-5cbe-478e-bf53-cad3ee6069d0" providerId="AD" clId="Web-{E9018690-9819-BC8D-E85B-E61E1552E281}" dt="2026-04-07T17:04:54.712" v="6" actId="20577"/>
          <ac:spMkLst>
            <pc:docMk/>
            <pc:sldMk cId="3821793415" sldId="321"/>
            <ac:spMk id="2" creationId="{4FB4E374-C439-B84D-FCF7-838773587B48}"/>
          </ac:spMkLst>
        </pc:spChg>
        <pc:spChg chg="mod">
          <ac:chgData name="Julia  Hemmendy" userId="S::julia.hemmendy@scouterna.se::6f3d69aa-5cbe-478e-bf53-cad3ee6069d0" providerId="AD" clId="Web-{E9018690-9819-BC8D-E85B-E61E1552E281}" dt="2026-04-07T17:04:22.916" v="0" actId="20577"/>
          <ac:spMkLst>
            <pc:docMk/>
            <pc:sldMk cId="3821793415" sldId="321"/>
            <ac:spMk id="5" creationId="{66CB39DA-EDA7-EA03-0AF5-B40224178E13}"/>
          </ac:spMkLst>
        </pc:spChg>
      </pc:sldChg>
      <pc:sldChg chg="modSp">
        <pc:chgData name="Julia  Hemmendy" userId="S::julia.hemmendy@scouterna.se::6f3d69aa-5cbe-478e-bf53-cad3ee6069d0" providerId="AD" clId="Web-{E9018690-9819-BC8D-E85B-E61E1552E281}" dt="2026-04-07T17:12:02.194" v="41" actId="20577"/>
        <pc:sldMkLst>
          <pc:docMk/>
          <pc:sldMk cId="2805532203" sldId="322"/>
        </pc:sldMkLst>
        <pc:spChg chg="mod">
          <ac:chgData name="Julia  Hemmendy" userId="S::julia.hemmendy@scouterna.se::6f3d69aa-5cbe-478e-bf53-cad3ee6069d0" providerId="AD" clId="Web-{E9018690-9819-BC8D-E85B-E61E1552E281}" dt="2026-04-07T17:12:02.194" v="41" actId="20577"/>
          <ac:spMkLst>
            <pc:docMk/>
            <pc:sldMk cId="2805532203" sldId="322"/>
            <ac:spMk id="4" creationId="{87294300-6CFE-0BA6-970A-1DEB19C58B12}"/>
          </ac:spMkLst>
        </pc:spChg>
      </pc:sldChg>
      <pc:sldChg chg="modSp">
        <pc:chgData name="Julia  Hemmendy" userId="S::julia.hemmendy@scouterna.se::6f3d69aa-5cbe-478e-bf53-cad3ee6069d0" providerId="AD" clId="Web-{E9018690-9819-BC8D-E85B-E61E1552E281}" dt="2026-04-07T17:27:48.717" v="267" actId="20577"/>
        <pc:sldMkLst>
          <pc:docMk/>
          <pc:sldMk cId="2054350601" sldId="325"/>
        </pc:sldMkLst>
        <pc:spChg chg="mod">
          <ac:chgData name="Julia  Hemmendy" userId="S::julia.hemmendy@scouterna.se::6f3d69aa-5cbe-478e-bf53-cad3ee6069d0" providerId="AD" clId="Web-{E9018690-9819-BC8D-E85B-E61E1552E281}" dt="2026-04-07T17:27:48.717" v="267" actId="20577"/>
          <ac:spMkLst>
            <pc:docMk/>
            <pc:sldMk cId="2054350601" sldId="325"/>
            <ac:spMk id="4" creationId="{4173DC52-0A81-1CF9-3DF7-3D50F6C08936}"/>
          </ac:spMkLst>
        </pc:spChg>
      </pc:sldChg>
      <pc:sldChg chg="modSp">
        <pc:chgData name="Julia  Hemmendy" userId="S::julia.hemmendy@scouterna.se::6f3d69aa-5cbe-478e-bf53-cad3ee6069d0" providerId="AD" clId="Web-{E9018690-9819-BC8D-E85B-E61E1552E281}" dt="2026-04-07T17:14:49.256" v="62" actId="20577"/>
        <pc:sldMkLst>
          <pc:docMk/>
          <pc:sldMk cId="2651363046" sldId="329"/>
        </pc:sldMkLst>
        <pc:spChg chg="mod">
          <ac:chgData name="Julia  Hemmendy" userId="S::julia.hemmendy@scouterna.se::6f3d69aa-5cbe-478e-bf53-cad3ee6069d0" providerId="AD" clId="Web-{E9018690-9819-BC8D-E85B-E61E1552E281}" dt="2026-04-07T17:14:27.694" v="57" actId="20577"/>
          <ac:spMkLst>
            <pc:docMk/>
            <pc:sldMk cId="2651363046" sldId="329"/>
            <ac:spMk id="3" creationId="{A2C305ED-3F7B-CEA3-19D1-571E9B8DCC7E}"/>
          </ac:spMkLst>
        </pc:spChg>
        <pc:spChg chg="mod">
          <ac:chgData name="Julia  Hemmendy" userId="S::julia.hemmendy@scouterna.se::6f3d69aa-5cbe-478e-bf53-cad3ee6069d0" providerId="AD" clId="Web-{E9018690-9819-BC8D-E85B-E61E1552E281}" dt="2026-04-07T17:14:49.256" v="62" actId="20577"/>
          <ac:spMkLst>
            <pc:docMk/>
            <pc:sldMk cId="2651363046" sldId="329"/>
            <ac:spMk id="6" creationId="{E42A81CE-EE8C-39FB-F745-92466E49108E}"/>
          </ac:spMkLst>
        </pc:spChg>
      </pc:sldChg>
      <pc:sldChg chg="addSp delSp modSp">
        <pc:chgData name="Julia  Hemmendy" userId="S::julia.hemmendy@scouterna.se::6f3d69aa-5cbe-478e-bf53-cad3ee6069d0" providerId="AD" clId="Web-{E9018690-9819-BC8D-E85B-E61E1552E281}" dt="2026-04-07T17:15:32.193" v="72" actId="20577"/>
        <pc:sldMkLst>
          <pc:docMk/>
          <pc:sldMk cId="2046554014" sldId="331"/>
        </pc:sldMkLst>
        <pc:spChg chg="add del mod">
          <ac:chgData name="Julia  Hemmendy" userId="S::julia.hemmendy@scouterna.se::6f3d69aa-5cbe-478e-bf53-cad3ee6069d0" providerId="AD" clId="Web-{E9018690-9819-BC8D-E85B-E61E1552E281}" dt="2026-04-07T17:15:32.193" v="72" actId="20577"/>
          <ac:spMkLst>
            <pc:docMk/>
            <pc:sldMk cId="2046554014" sldId="331"/>
            <ac:spMk id="8" creationId="{C3B86C4E-A136-1C15-85C2-A4A16F518020}"/>
          </ac:spMkLst>
        </pc:spChg>
      </pc:sldChg>
      <pc:sldChg chg="delSp modSp">
        <pc:chgData name="Julia  Hemmendy" userId="S::julia.hemmendy@scouterna.se::6f3d69aa-5cbe-478e-bf53-cad3ee6069d0" providerId="AD" clId="Web-{E9018690-9819-BC8D-E85B-E61E1552E281}" dt="2026-04-07T17:22:53.344" v="202" actId="20577"/>
        <pc:sldMkLst>
          <pc:docMk/>
          <pc:sldMk cId="209859531" sldId="333"/>
        </pc:sldMkLst>
        <pc:spChg chg="mod">
          <ac:chgData name="Julia  Hemmendy" userId="S::julia.hemmendy@scouterna.se::6f3d69aa-5cbe-478e-bf53-cad3ee6069d0" providerId="AD" clId="Web-{E9018690-9819-BC8D-E85B-E61E1552E281}" dt="2026-04-07T17:22:53.344" v="202" actId="20577"/>
          <ac:spMkLst>
            <pc:docMk/>
            <pc:sldMk cId="209859531" sldId="333"/>
            <ac:spMk id="8" creationId="{C1A19223-F167-4CA8-91D1-096F6413723D}"/>
          </ac:spMkLst>
        </pc:spChg>
        <pc:spChg chg="mod">
          <ac:chgData name="Julia  Hemmendy" userId="S::julia.hemmendy@scouterna.se::6f3d69aa-5cbe-478e-bf53-cad3ee6069d0" providerId="AD" clId="Web-{E9018690-9819-BC8D-E85B-E61E1552E281}" dt="2026-04-07T17:22:12.610" v="188" actId="20577"/>
          <ac:spMkLst>
            <pc:docMk/>
            <pc:sldMk cId="209859531" sldId="333"/>
            <ac:spMk id="14" creationId="{528136A1-F4C4-49A5-F670-E9049B7D40BB}"/>
          </ac:spMkLst>
        </pc:spChg>
        <pc:spChg chg="del">
          <ac:chgData name="Julia  Hemmendy" userId="S::julia.hemmendy@scouterna.se::6f3d69aa-5cbe-478e-bf53-cad3ee6069d0" providerId="AD" clId="Web-{E9018690-9819-BC8D-E85B-E61E1552E281}" dt="2026-04-07T17:22:13.766" v="189"/>
          <ac:spMkLst>
            <pc:docMk/>
            <pc:sldMk cId="209859531" sldId="333"/>
            <ac:spMk id="15" creationId="{2F139CC0-0A1F-FC7D-AA4A-FBFE8A1CB7B0}"/>
          </ac:spMkLst>
        </pc:spChg>
      </pc:sldChg>
      <pc:sldChg chg="modSp">
        <pc:chgData name="Julia  Hemmendy" userId="S::julia.hemmendy@scouterna.se::6f3d69aa-5cbe-478e-bf53-cad3ee6069d0" providerId="AD" clId="Web-{E9018690-9819-BC8D-E85B-E61E1552E281}" dt="2026-04-07T17:24:16.140" v="214" actId="14100"/>
        <pc:sldMkLst>
          <pc:docMk/>
          <pc:sldMk cId="1813402207" sldId="334"/>
        </pc:sldMkLst>
        <pc:spChg chg="mod">
          <ac:chgData name="Julia  Hemmendy" userId="S::julia.hemmendy@scouterna.se::6f3d69aa-5cbe-478e-bf53-cad3ee6069d0" providerId="AD" clId="Web-{E9018690-9819-BC8D-E85B-E61E1552E281}" dt="2026-04-07T17:24:16.140" v="214" actId="14100"/>
          <ac:spMkLst>
            <pc:docMk/>
            <pc:sldMk cId="1813402207" sldId="334"/>
            <ac:spMk id="5" creationId="{4913DFD7-B30D-CEBB-7664-521B80813CBB}"/>
          </ac:spMkLst>
        </pc:spChg>
      </pc:sldChg>
      <pc:sldChg chg="modSp">
        <pc:chgData name="Julia  Hemmendy" userId="S::julia.hemmendy@scouterna.se::6f3d69aa-5cbe-478e-bf53-cad3ee6069d0" providerId="AD" clId="Web-{E9018690-9819-BC8D-E85B-E61E1552E281}" dt="2026-04-07T17:20:01.908" v="160" actId="20577"/>
        <pc:sldMkLst>
          <pc:docMk/>
          <pc:sldMk cId="3137417470" sldId="335"/>
        </pc:sldMkLst>
        <pc:spChg chg="mod">
          <ac:chgData name="Julia  Hemmendy" userId="S::julia.hemmendy@scouterna.se::6f3d69aa-5cbe-478e-bf53-cad3ee6069d0" providerId="AD" clId="Web-{E9018690-9819-BC8D-E85B-E61E1552E281}" dt="2026-04-07T17:19:18.300" v="137" actId="20577"/>
          <ac:spMkLst>
            <pc:docMk/>
            <pc:sldMk cId="3137417470" sldId="335"/>
            <ac:spMk id="3" creationId="{53949EF1-A3F9-286F-3DEF-1F37601ED906}"/>
          </ac:spMkLst>
        </pc:spChg>
        <pc:spChg chg="mod">
          <ac:chgData name="Julia  Hemmendy" userId="S::julia.hemmendy@scouterna.se::6f3d69aa-5cbe-478e-bf53-cad3ee6069d0" providerId="AD" clId="Web-{E9018690-9819-BC8D-E85B-E61E1552E281}" dt="2026-04-07T17:20:01.908" v="160" actId="20577"/>
          <ac:spMkLst>
            <pc:docMk/>
            <pc:sldMk cId="3137417470" sldId="335"/>
            <ac:spMk id="4" creationId="{393CB106-866B-EBBA-87FA-1C8F527CA123}"/>
          </ac:spMkLst>
        </pc:spChg>
      </pc:sldChg>
      <pc:sldChg chg="delSp modSp del">
        <pc:chgData name="Julia  Hemmendy" userId="S::julia.hemmendy@scouterna.se::6f3d69aa-5cbe-478e-bf53-cad3ee6069d0" providerId="AD" clId="Web-{E9018690-9819-BC8D-E85B-E61E1552E281}" dt="2026-04-07T17:29:34.795" v="282"/>
        <pc:sldMkLst>
          <pc:docMk/>
          <pc:sldMk cId="1857404213" sldId="336"/>
        </pc:sldMkLst>
        <pc:spChg chg="mod">
          <ac:chgData name="Julia  Hemmendy" userId="S::julia.hemmendy@scouterna.se::6f3d69aa-5cbe-478e-bf53-cad3ee6069d0" providerId="AD" clId="Web-{E9018690-9819-BC8D-E85B-E61E1552E281}" dt="2026-04-07T17:11:16.304" v="31" actId="20577"/>
          <ac:spMkLst>
            <pc:docMk/>
            <pc:sldMk cId="1857404213" sldId="336"/>
            <ac:spMk id="3" creationId="{52020F63-E0F3-6536-A9A5-44899900B7B3}"/>
          </ac:spMkLst>
        </pc:spChg>
        <pc:spChg chg="del">
          <ac:chgData name="Julia  Hemmendy" userId="S::julia.hemmendy@scouterna.se::6f3d69aa-5cbe-478e-bf53-cad3ee6069d0" providerId="AD" clId="Web-{E9018690-9819-BC8D-E85B-E61E1552E281}" dt="2026-04-07T17:11:25.304" v="32"/>
          <ac:spMkLst>
            <pc:docMk/>
            <pc:sldMk cId="1857404213" sldId="336"/>
            <ac:spMk id="4" creationId="{1E14EA31-BB1A-B732-A033-5B59E7D854B5}"/>
          </ac:spMkLst>
        </pc:spChg>
        <pc:picChg chg="mod">
          <ac:chgData name="Julia  Hemmendy" userId="S::julia.hemmendy@scouterna.se::6f3d69aa-5cbe-478e-bf53-cad3ee6069d0" providerId="AD" clId="Web-{E9018690-9819-BC8D-E85B-E61E1552E281}" dt="2026-04-07T17:11:34.944" v="33" actId="1076"/>
          <ac:picMkLst>
            <pc:docMk/>
            <pc:sldMk cId="1857404213" sldId="336"/>
            <ac:picMk id="5" creationId="{06FFAA0F-DBA5-F6A6-6004-6779D73728CE}"/>
          </ac:picMkLst>
        </pc:picChg>
        <pc:picChg chg="mod">
          <ac:chgData name="Julia  Hemmendy" userId="S::julia.hemmendy@scouterna.se::6f3d69aa-5cbe-478e-bf53-cad3ee6069d0" providerId="AD" clId="Web-{E9018690-9819-BC8D-E85B-E61E1552E281}" dt="2026-04-07T17:11:36.288" v="34" actId="1076"/>
          <ac:picMkLst>
            <pc:docMk/>
            <pc:sldMk cId="1857404213" sldId="336"/>
            <ac:picMk id="6" creationId="{CC0B5B26-E981-D394-EFBF-67CBA5D1DCCF}"/>
          </ac:picMkLst>
        </pc:picChg>
      </pc:sldChg>
      <pc:sldChg chg="modSp new">
        <pc:chgData name="Julia  Hemmendy" userId="S::julia.hemmendy@scouterna.se::6f3d69aa-5cbe-478e-bf53-cad3ee6069d0" providerId="AD" clId="Web-{E9018690-9819-BC8D-E85B-E61E1552E281}" dt="2026-04-07T17:18:24.941" v="129" actId="20577"/>
        <pc:sldMkLst>
          <pc:docMk/>
          <pc:sldMk cId="714107254" sldId="337"/>
        </pc:sldMkLst>
        <pc:spChg chg="mod">
          <ac:chgData name="Julia  Hemmendy" userId="S::julia.hemmendy@scouterna.se::6f3d69aa-5cbe-478e-bf53-cad3ee6069d0" providerId="AD" clId="Web-{E9018690-9819-BC8D-E85B-E61E1552E281}" dt="2026-04-07T17:18:24.941" v="129" actId="20577"/>
          <ac:spMkLst>
            <pc:docMk/>
            <pc:sldMk cId="714107254" sldId="337"/>
            <ac:spMk id="2" creationId="{9389C556-8987-ECB9-3D5E-F172597B9E56}"/>
          </ac:spMkLst>
        </pc:spChg>
      </pc:sldChg>
      <pc:sldChg chg="addSp delSp modSp new">
        <pc:chgData name="Julia  Hemmendy" userId="S::julia.hemmendy@scouterna.se::6f3d69aa-5cbe-478e-bf53-cad3ee6069d0" providerId="AD" clId="Web-{E9018690-9819-BC8D-E85B-E61E1552E281}" dt="2026-04-07T17:29:29.467" v="281" actId="1076"/>
        <pc:sldMkLst>
          <pc:docMk/>
          <pc:sldMk cId="3594868335" sldId="338"/>
        </pc:sldMkLst>
        <pc:spChg chg="mod">
          <ac:chgData name="Julia  Hemmendy" userId="S::julia.hemmendy@scouterna.se::6f3d69aa-5cbe-478e-bf53-cad3ee6069d0" providerId="AD" clId="Web-{E9018690-9819-BC8D-E85B-E61E1552E281}" dt="2026-04-07T17:28:55.061" v="275" actId="20577"/>
          <ac:spMkLst>
            <pc:docMk/>
            <pc:sldMk cId="3594868335" sldId="338"/>
            <ac:spMk id="2" creationId="{9E9A6D11-0088-7B93-C377-B6B77187E758}"/>
          </ac:spMkLst>
        </pc:spChg>
        <pc:spChg chg="mod">
          <ac:chgData name="Julia  Hemmendy" userId="S::julia.hemmendy@scouterna.se::6f3d69aa-5cbe-478e-bf53-cad3ee6069d0" providerId="AD" clId="Web-{E9018690-9819-BC8D-E85B-E61E1552E281}" dt="2026-04-07T17:29:05.248" v="276" actId="20577"/>
          <ac:spMkLst>
            <pc:docMk/>
            <pc:sldMk cId="3594868335" sldId="338"/>
            <ac:spMk id="3" creationId="{F8517A45-0064-D07A-189B-01C11803C01E}"/>
          </ac:spMkLst>
        </pc:spChg>
        <pc:spChg chg="del">
          <ac:chgData name="Julia  Hemmendy" userId="S::julia.hemmendy@scouterna.se::6f3d69aa-5cbe-478e-bf53-cad3ee6069d0" providerId="AD" clId="Web-{E9018690-9819-BC8D-E85B-E61E1552E281}" dt="2026-04-07T17:29:08.623" v="277"/>
          <ac:spMkLst>
            <pc:docMk/>
            <pc:sldMk cId="3594868335" sldId="338"/>
            <ac:spMk id="4" creationId="{5B7DC891-D98C-4587-D84A-C5F2EBBBA577}"/>
          </ac:spMkLst>
        </pc:spChg>
        <pc:picChg chg="add mod">
          <ac:chgData name="Julia  Hemmendy" userId="S::julia.hemmendy@scouterna.se::6f3d69aa-5cbe-478e-bf53-cad3ee6069d0" providerId="AD" clId="Web-{E9018690-9819-BC8D-E85B-E61E1552E281}" dt="2026-04-07T17:29:29.467" v="281" actId="1076"/>
          <ac:picMkLst>
            <pc:docMk/>
            <pc:sldMk cId="3594868335" sldId="338"/>
            <ac:picMk id="6" creationId="{24D70821-6A18-6AE3-C196-C8DF31138995}"/>
          </ac:picMkLst>
        </pc:picChg>
        <pc:picChg chg="add mod">
          <ac:chgData name="Julia  Hemmendy" userId="S::julia.hemmendy@scouterna.se::6f3d69aa-5cbe-478e-bf53-cad3ee6069d0" providerId="AD" clId="Web-{E9018690-9819-BC8D-E85B-E61E1552E281}" dt="2026-04-07T17:29:27.811" v="280" actId="1076"/>
          <ac:picMkLst>
            <pc:docMk/>
            <pc:sldMk cId="3594868335" sldId="338"/>
            <ac:picMk id="8" creationId="{69D1BD3C-5094-1AAD-F6C9-9ADF6E0EAB35}"/>
          </ac:picMkLst>
        </pc:picChg>
      </pc:sldChg>
    </pc:docChg>
  </pc:docChgLst>
  <pc:docChgLst>
    <pc:chgData name="Pernilla Niemi" userId="S::pernilla.niemi@scouterna.se::d4a78701-b18b-4dec-b528-864d406cbc51" providerId="AD" clId="Web-{97FCBAEC-6B75-A461-C0A6-1FCBEA93C19A}"/>
    <pc:docChg chg="modSld">
      <pc:chgData name="Pernilla Niemi" userId="S::pernilla.niemi@scouterna.se::d4a78701-b18b-4dec-b528-864d406cbc51" providerId="AD" clId="Web-{97FCBAEC-6B75-A461-C0A6-1FCBEA93C19A}" dt="2026-03-31T17:50:56.813" v="1" actId="20577"/>
      <pc:docMkLst>
        <pc:docMk/>
      </pc:docMkLst>
      <pc:sldChg chg="modSp">
        <pc:chgData name="Pernilla Niemi" userId="S::pernilla.niemi@scouterna.se::d4a78701-b18b-4dec-b528-864d406cbc51" providerId="AD" clId="Web-{97FCBAEC-6B75-A461-C0A6-1FCBEA93C19A}" dt="2026-03-31T17:50:56.813" v="1" actId="20577"/>
        <pc:sldMkLst>
          <pc:docMk/>
          <pc:sldMk cId="3445426171" sldId="317"/>
        </pc:sldMkLst>
        <pc:spChg chg="mod">
          <ac:chgData name="Pernilla Niemi" userId="S::pernilla.niemi@scouterna.se::d4a78701-b18b-4dec-b528-864d406cbc51" providerId="AD" clId="Web-{97FCBAEC-6B75-A461-C0A6-1FCBEA93C19A}" dt="2026-03-31T17:50:56.813" v="1" actId="20577"/>
          <ac:spMkLst>
            <pc:docMk/>
            <pc:sldMk cId="3445426171" sldId="317"/>
            <ac:spMk id="3" creationId="{355B4B45-060A-57F8-CB0D-95F83B055B70}"/>
          </ac:spMkLst>
        </pc:spChg>
      </pc:sldChg>
    </pc:docChg>
  </pc:docChgLst>
  <pc:docChgLst>
    <pc:chgData name="Maria Lysell" userId="S::maria.lysell@scouterna.se::d8607b30-53a8-4082-bf2c-28b53936c0de" providerId="AD" clId="Web-{42F6FE1E-72BE-4605-BAD7-EC9D214F4A0F}"/>
    <pc:docChg chg="modSld">
      <pc:chgData name="Maria Lysell" userId="S::maria.lysell@scouterna.se::d8607b30-53a8-4082-bf2c-28b53936c0de" providerId="AD" clId="Web-{42F6FE1E-72BE-4605-BAD7-EC9D214F4A0F}" dt="2026-04-07T19:22:43.404" v="9" actId="20577"/>
      <pc:docMkLst>
        <pc:docMk/>
      </pc:docMkLst>
      <pc:sldChg chg="modSp">
        <pc:chgData name="Maria Lysell" userId="S::maria.lysell@scouterna.se::d8607b30-53a8-4082-bf2c-28b53936c0de" providerId="AD" clId="Web-{42F6FE1E-72BE-4605-BAD7-EC9D214F4A0F}" dt="2026-04-07T19:22:43.404" v="9" actId="20577"/>
        <pc:sldMkLst>
          <pc:docMk/>
          <pc:sldMk cId="3137417470" sldId="335"/>
        </pc:sldMkLst>
        <pc:spChg chg="mod">
          <ac:chgData name="Maria Lysell" userId="S::maria.lysell@scouterna.se::d8607b30-53a8-4082-bf2c-28b53936c0de" providerId="AD" clId="Web-{42F6FE1E-72BE-4605-BAD7-EC9D214F4A0F}" dt="2026-04-07T19:22:43.404" v="9" actId="20577"/>
          <ac:spMkLst>
            <pc:docMk/>
            <pc:sldMk cId="3137417470" sldId="335"/>
            <ac:spMk id="3" creationId="{53949EF1-A3F9-286F-3DEF-1F37601ED906}"/>
          </ac:spMkLst>
        </pc:spChg>
        <pc:spChg chg="mod">
          <ac:chgData name="Maria Lysell" userId="S::maria.lysell@scouterna.se::d8607b30-53a8-4082-bf2c-28b53936c0de" providerId="AD" clId="Web-{42F6FE1E-72BE-4605-BAD7-EC9D214F4A0F}" dt="2026-04-07T19:22:43.295" v="8" actId="20577"/>
          <ac:spMkLst>
            <pc:docMk/>
            <pc:sldMk cId="3137417470" sldId="335"/>
            <ac:spMk id="4" creationId="{393CB106-866B-EBBA-87FA-1C8F527CA123}"/>
          </ac:spMkLst>
        </pc:spChg>
      </pc:sldChg>
    </pc:docChg>
  </pc:docChgLst>
  <pc:docChgLst>
    <pc:chgData name="Julia  Hemmendy" userId="S::julia.hemmendy@scouterna.se::6f3d69aa-5cbe-478e-bf53-cad3ee6069d0" providerId="AD" clId="Web-{ADBE372D-70A7-0242-1160-E0B02678DAB2}"/>
    <pc:docChg chg="addSld delSld modSld modSection">
      <pc:chgData name="Julia  Hemmendy" userId="S::julia.hemmendy@scouterna.se::6f3d69aa-5cbe-478e-bf53-cad3ee6069d0" providerId="AD" clId="Web-{ADBE372D-70A7-0242-1160-E0B02678DAB2}" dt="2026-04-07T19:09:33.021" v="16" actId="20577"/>
      <pc:docMkLst>
        <pc:docMk/>
      </pc:docMkLst>
      <pc:sldChg chg="modSp">
        <pc:chgData name="Julia  Hemmendy" userId="S::julia.hemmendy@scouterna.se::6f3d69aa-5cbe-478e-bf53-cad3ee6069d0" providerId="AD" clId="Web-{ADBE372D-70A7-0242-1160-E0B02678DAB2}" dt="2026-04-07T19:09:33.021" v="16" actId="20577"/>
        <pc:sldMkLst>
          <pc:docMk/>
          <pc:sldMk cId="3137417470" sldId="335"/>
        </pc:sldMkLst>
        <pc:spChg chg="mod">
          <ac:chgData name="Julia  Hemmendy" userId="S::julia.hemmendy@scouterna.se::6f3d69aa-5cbe-478e-bf53-cad3ee6069d0" providerId="AD" clId="Web-{ADBE372D-70A7-0242-1160-E0B02678DAB2}" dt="2026-04-07T19:09:33.021" v="16" actId="20577"/>
          <ac:spMkLst>
            <pc:docMk/>
            <pc:sldMk cId="3137417470" sldId="335"/>
            <ac:spMk id="3" creationId="{53949EF1-A3F9-286F-3DEF-1F37601ED906}"/>
          </ac:spMkLst>
        </pc:spChg>
      </pc:sldChg>
      <pc:sldChg chg="modSp new del">
        <pc:chgData name="Julia  Hemmendy" userId="S::julia.hemmendy@scouterna.se::6f3d69aa-5cbe-478e-bf53-cad3ee6069d0" providerId="AD" clId="Web-{ADBE372D-70A7-0242-1160-E0B02678DAB2}" dt="2026-04-07T19:09:14.068" v="12"/>
        <pc:sldMkLst>
          <pc:docMk/>
          <pc:sldMk cId="946181556" sldId="339"/>
        </pc:sldMkLst>
        <pc:spChg chg="mod">
          <ac:chgData name="Julia  Hemmendy" userId="S::julia.hemmendy@scouterna.se::6f3d69aa-5cbe-478e-bf53-cad3ee6069d0" providerId="AD" clId="Web-{ADBE372D-70A7-0242-1160-E0B02678DAB2}" dt="2026-04-07T19:07:02.333" v="11" actId="20577"/>
          <ac:spMkLst>
            <pc:docMk/>
            <pc:sldMk cId="946181556" sldId="339"/>
            <ac:spMk id="2" creationId="{C3C5FA66-97B9-4094-4982-C6021EBE7CD4}"/>
          </ac:spMkLst>
        </pc:spChg>
      </pc:sldChg>
    </pc:docChg>
  </pc:docChgLst>
  <pc:docChgLst>
    <pc:chgData name="Pernilla Niemi" userId="S::pernilla.niemi@scouterna.se::d4a78701-b18b-4dec-b528-864d406cbc51" providerId="AD" clId="Web-{AEF8239F-4A00-BE44-41A7-6C54CA4E27AC}"/>
    <pc:docChg chg="addSld modSld sldOrd modSection">
      <pc:chgData name="Pernilla Niemi" userId="S::pernilla.niemi@scouterna.se::d4a78701-b18b-4dec-b528-864d406cbc51" providerId="AD" clId="Web-{AEF8239F-4A00-BE44-41A7-6C54CA4E27AC}" dt="2026-03-29T20:00:31.197" v="2128" actId="20577"/>
      <pc:docMkLst>
        <pc:docMk/>
      </pc:docMkLst>
      <pc:sldChg chg="addSp delSp modSp new mod ord modClrScheme chgLayout">
        <pc:chgData name="Pernilla Niemi" userId="S::pernilla.niemi@scouterna.se::d4a78701-b18b-4dec-b528-864d406cbc51" providerId="AD" clId="Web-{AEF8239F-4A00-BE44-41A7-6C54CA4E27AC}" dt="2026-03-29T18:16:17.906" v="292"/>
        <pc:sldMkLst>
          <pc:docMk/>
          <pc:sldMk cId="3740168682" sldId="294"/>
        </pc:sldMkLst>
        <pc:spChg chg="mod ord">
          <ac:chgData name="Pernilla Niemi" userId="S::pernilla.niemi@scouterna.se::d4a78701-b18b-4dec-b528-864d406cbc51" providerId="AD" clId="Web-{AEF8239F-4A00-BE44-41A7-6C54CA4E27AC}" dt="2026-03-29T18:16:17.906" v="292"/>
          <ac:spMkLst>
            <pc:docMk/>
            <pc:sldMk cId="3740168682" sldId="294"/>
            <ac:spMk id="2" creationId="{6FBD7184-9CC2-7739-18DE-A9BD3C73EE5B}"/>
          </ac:spMkLst>
        </pc:spChg>
      </pc:sldChg>
      <pc:sldChg chg="addSp delSp modSp new ord">
        <pc:chgData name="Pernilla Niemi" userId="S::pernilla.niemi@scouterna.se::d4a78701-b18b-4dec-b528-864d406cbc51" providerId="AD" clId="Web-{AEF8239F-4A00-BE44-41A7-6C54CA4E27AC}" dt="2026-03-29T17:11:39.739" v="18" actId="14100"/>
        <pc:sldMkLst>
          <pc:docMk/>
          <pc:sldMk cId="2356598386" sldId="295"/>
        </pc:sldMkLst>
        <pc:spChg chg="mod">
          <ac:chgData name="Pernilla Niemi" userId="S::pernilla.niemi@scouterna.se::d4a78701-b18b-4dec-b528-864d406cbc51" providerId="AD" clId="Web-{AEF8239F-4A00-BE44-41A7-6C54CA4E27AC}" dt="2026-03-29T17:11:33.489" v="16" actId="1076"/>
          <ac:spMkLst>
            <pc:docMk/>
            <pc:sldMk cId="2356598386" sldId="295"/>
            <ac:spMk id="2" creationId="{63F28570-8543-2588-19B6-E7AA4E707A00}"/>
          </ac:spMkLst>
        </pc:spChg>
        <pc:picChg chg="add mod ord">
          <ac:chgData name="Pernilla Niemi" userId="S::pernilla.niemi@scouterna.se::d4a78701-b18b-4dec-b528-864d406cbc51" providerId="AD" clId="Web-{AEF8239F-4A00-BE44-41A7-6C54CA4E27AC}" dt="2026-03-29T17:11:39.739" v="18" actId="14100"/>
          <ac:picMkLst>
            <pc:docMk/>
            <pc:sldMk cId="2356598386" sldId="295"/>
            <ac:picMk id="4" creationId="{AD66E95A-3B8B-C98A-D870-AB758EAE8AAE}"/>
          </ac:picMkLst>
        </pc:picChg>
      </pc:sldChg>
      <pc:sldChg chg="modSp new ord">
        <pc:chgData name="Pernilla Niemi" userId="S::pernilla.niemi@scouterna.se::d4a78701-b18b-4dec-b528-864d406cbc51" providerId="AD" clId="Web-{AEF8239F-4A00-BE44-41A7-6C54CA4E27AC}" dt="2026-03-29T18:08:21.073" v="159"/>
        <pc:sldMkLst>
          <pc:docMk/>
          <pc:sldMk cId="1259057195" sldId="297"/>
        </pc:sldMkLst>
        <pc:spChg chg="mod">
          <ac:chgData name="Pernilla Niemi" userId="S::pernilla.niemi@scouterna.se::d4a78701-b18b-4dec-b528-864d406cbc51" providerId="AD" clId="Web-{AEF8239F-4A00-BE44-41A7-6C54CA4E27AC}" dt="2026-03-29T18:08:17.417" v="158" actId="20577"/>
          <ac:spMkLst>
            <pc:docMk/>
            <pc:sldMk cId="1259057195" sldId="297"/>
            <ac:spMk id="2" creationId="{B4FE39A6-457E-1C7C-ECA6-6F5383491484}"/>
          </ac:spMkLst>
        </pc:spChg>
      </pc:sldChg>
      <pc:sldChg chg="addSp modSp new mod modClrScheme chgLayout">
        <pc:chgData name="Pernilla Niemi" userId="S::pernilla.niemi@scouterna.se::d4a78701-b18b-4dec-b528-864d406cbc51" providerId="AD" clId="Web-{AEF8239F-4A00-BE44-41A7-6C54CA4E27AC}" dt="2026-03-29T18:10:28.590" v="222" actId="20577"/>
        <pc:sldMkLst>
          <pc:docMk/>
          <pc:sldMk cId="3401289003" sldId="298"/>
        </pc:sldMkLst>
        <pc:spChg chg="mod ord">
          <ac:chgData name="Pernilla Niemi" userId="S::pernilla.niemi@scouterna.se::d4a78701-b18b-4dec-b528-864d406cbc51" providerId="AD" clId="Web-{AEF8239F-4A00-BE44-41A7-6C54CA4E27AC}" dt="2026-03-29T18:08:44.839" v="166" actId="20577"/>
          <ac:spMkLst>
            <pc:docMk/>
            <pc:sldMk cId="3401289003" sldId="298"/>
            <ac:spMk id="2" creationId="{FD529AA8-C707-6BAF-50EE-2586332A1B17}"/>
          </ac:spMkLst>
        </pc:spChg>
        <pc:spChg chg="mod ord">
          <ac:chgData name="Pernilla Niemi" userId="S::pernilla.niemi@scouterna.se::d4a78701-b18b-4dec-b528-864d406cbc51" providerId="AD" clId="Web-{AEF8239F-4A00-BE44-41A7-6C54CA4E27AC}" dt="2026-03-29T18:10:28.590" v="222" actId="20577"/>
          <ac:spMkLst>
            <pc:docMk/>
            <pc:sldMk cId="3401289003" sldId="298"/>
            <ac:spMk id="3" creationId="{AC5522CB-E92D-E840-CDB8-26FBC21DE5BE}"/>
          </ac:spMkLst>
        </pc:spChg>
      </pc:sldChg>
      <pc:sldChg chg="modSp new">
        <pc:chgData name="Pernilla Niemi" userId="S::pernilla.niemi@scouterna.se::d4a78701-b18b-4dec-b528-864d406cbc51" providerId="AD" clId="Web-{AEF8239F-4A00-BE44-41A7-6C54CA4E27AC}" dt="2026-03-29T18:12:33.482" v="290" actId="20577"/>
        <pc:sldMkLst>
          <pc:docMk/>
          <pc:sldMk cId="4007738962" sldId="299"/>
        </pc:sldMkLst>
        <pc:spChg chg="mod">
          <ac:chgData name="Pernilla Niemi" userId="S::pernilla.niemi@scouterna.se::d4a78701-b18b-4dec-b528-864d406cbc51" providerId="AD" clId="Web-{AEF8239F-4A00-BE44-41A7-6C54CA4E27AC}" dt="2026-03-29T18:10:45.293" v="226" actId="20577"/>
          <ac:spMkLst>
            <pc:docMk/>
            <pc:sldMk cId="4007738962" sldId="299"/>
            <ac:spMk id="2" creationId="{23C066D4-851A-CE3E-2692-21C25A25A12B}"/>
          </ac:spMkLst>
        </pc:spChg>
        <pc:spChg chg="mod">
          <ac:chgData name="Pernilla Niemi" userId="S::pernilla.niemi@scouterna.se::d4a78701-b18b-4dec-b528-864d406cbc51" providerId="AD" clId="Web-{AEF8239F-4A00-BE44-41A7-6C54CA4E27AC}" dt="2026-03-29T18:12:33.482" v="290" actId="20577"/>
          <ac:spMkLst>
            <pc:docMk/>
            <pc:sldMk cId="4007738962" sldId="299"/>
            <ac:spMk id="3" creationId="{4263420A-9032-88AD-FFAB-2DA70ACD5AAB}"/>
          </ac:spMkLst>
        </pc:spChg>
      </pc:sldChg>
      <pc:sldChg chg="modSp new">
        <pc:chgData name="Pernilla Niemi" userId="S::pernilla.niemi@scouterna.se::d4a78701-b18b-4dec-b528-864d406cbc51" providerId="AD" clId="Web-{AEF8239F-4A00-BE44-41A7-6C54CA4E27AC}" dt="2026-03-29T18:29:13.439" v="567" actId="20577"/>
        <pc:sldMkLst>
          <pc:docMk/>
          <pc:sldMk cId="873842101" sldId="301"/>
        </pc:sldMkLst>
        <pc:spChg chg="mod">
          <ac:chgData name="Pernilla Niemi" userId="S::pernilla.niemi@scouterna.se::d4a78701-b18b-4dec-b528-864d406cbc51" providerId="AD" clId="Web-{AEF8239F-4A00-BE44-41A7-6C54CA4E27AC}" dt="2026-03-29T18:25:54.374" v="482" actId="20577"/>
          <ac:spMkLst>
            <pc:docMk/>
            <pc:sldMk cId="873842101" sldId="301"/>
            <ac:spMk id="2" creationId="{1F181939-D31A-A69F-3CA2-F7C95732DB5F}"/>
          </ac:spMkLst>
        </pc:spChg>
        <pc:spChg chg="mod">
          <ac:chgData name="Pernilla Niemi" userId="S::pernilla.niemi@scouterna.se::d4a78701-b18b-4dec-b528-864d406cbc51" providerId="AD" clId="Web-{AEF8239F-4A00-BE44-41A7-6C54CA4E27AC}" dt="2026-03-29T18:29:13.439" v="567" actId="20577"/>
          <ac:spMkLst>
            <pc:docMk/>
            <pc:sldMk cId="873842101" sldId="301"/>
            <ac:spMk id="3" creationId="{5958FDB0-3190-841F-52D9-71E41BA29BE4}"/>
          </ac:spMkLst>
        </pc:spChg>
      </pc:sldChg>
      <pc:sldChg chg="modSp new">
        <pc:chgData name="Pernilla Niemi" userId="S::pernilla.niemi@scouterna.se::d4a78701-b18b-4dec-b528-864d406cbc51" providerId="AD" clId="Web-{AEF8239F-4A00-BE44-41A7-6C54CA4E27AC}" dt="2026-03-29T18:33:39.911" v="690" actId="1076"/>
        <pc:sldMkLst>
          <pc:docMk/>
          <pc:sldMk cId="164788202" sldId="302"/>
        </pc:sldMkLst>
        <pc:spChg chg="mod">
          <ac:chgData name="Pernilla Niemi" userId="S::pernilla.niemi@scouterna.se::d4a78701-b18b-4dec-b528-864d406cbc51" providerId="AD" clId="Web-{AEF8239F-4A00-BE44-41A7-6C54CA4E27AC}" dt="2026-03-29T18:33:39.911" v="690" actId="1076"/>
          <ac:spMkLst>
            <pc:docMk/>
            <pc:sldMk cId="164788202" sldId="302"/>
            <ac:spMk id="2" creationId="{9CC66A9B-3B47-1160-E901-D6D7A8326256}"/>
          </ac:spMkLst>
        </pc:spChg>
        <pc:spChg chg="mod">
          <ac:chgData name="Pernilla Niemi" userId="S::pernilla.niemi@scouterna.se::d4a78701-b18b-4dec-b528-864d406cbc51" providerId="AD" clId="Web-{AEF8239F-4A00-BE44-41A7-6C54CA4E27AC}" dt="2026-03-29T18:33:16.707" v="689" actId="20577"/>
          <ac:spMkLst>
            <pc:docMk/>
            <pc:sldMk cId="164788202" sldId="302"/>
            <ac:spMk id="3" creationId="{6D706629-0596-3BD9-BC14-B76C9FDFEECF}"/>
          </ac:spMkLst>
        </pc:spChg>
      </pc:sldChg>
      <pc:sldChg chg="modSp new">
        <pc:chgData name="Pernilla Niemi" userId="S::pernilla.niemi@scouterna.se::d4a78701-b18b-4dec-b528-864d406cbc51" providerId="AD" clId="Web-{AEF8239F-4A00-BE44-41A7-6C54CA4E27AC}" dt="2026-03-29T18:38:30.186" v="825" actId="1076"/>
        <pc:sldMkLst>
          <pc:docMk/>
          <pc:sldMk cId="2012407903" sldId="303"/>
        </pc:sldMkLst>
        <pc:spChg chg="mod">
          <ac:chgData name="Pernilla Niemi" userId="S::pernilla.niemi@scouterna.se::d4a78701-b18b-4dec-b528-864d406cbc51" providerId="AD" clId="Web-{AEF8239F-4A00-BE44-41A7-6C54CA4E27AC}" dt="2026-03-29T18:38:30.186" v="825" actId="1076"/>
          <ac:spMkLst>
            <pc:docMk/>
            <pc:sldMk cId="2012407903" sldId="303"/>
            <ac:spMk id="2" creationId="{6DE24C22-AEA1-99C7-9E7D-9933F6E732F5}"/>
          </ac:spMkLst>
        </pc:spChg>
        <pc:spChg chg="mod">
          <ac:chgData name="Pernilla Niemi" userId="S::pernilla.niemi@scouterna.se::d4a78701-b18b-4dec-b528-864d406cbc51" providerId="AD" clId="Web-{AEF8239F-4A00-BE44-41A7-6C54CA4E27AC}" dt="2026-03-29T18:38:15.514" v="823" actId="20577"/>
          <ac:spMkLst>
            <pc:docMk/>
            <pc:sldMk cId="2012407903" sldId="303"/>
            <ac:spMk id="3" creationId="{109B0665-1004-433F-C1D5-B96722C71A90}"/>
          </ac:spMkLst>
        </pc:spChg>
      </pc:sldChg>
      <pc:sldChg chg="modSp new">
        <pc:chgData name="Pernilla Niemi" userId="S::pernilla.niemi@scouterna.se::d4a78701-b18b-4dec-b528-864d406cbc51" providerId="AD" clId="Web-{AEF8239F-4A00-BE44-41A7-6C54CA4E27AC}" dt="2026-03-29T18:39:37.484" v="830" actId="20577"/>
        <pc:sldMkLst>
          <pc:docMk/>
          <pc:sldMk cId="2991747439" sldId="304"/>
        </pc:sldMkLst>
        <pc:spChg chg="mod">
          <ac:chgData name="Pernilla Niemi" userId="S::pernilla.niemi@scouterna.se::d4a78701-b18b-4dec-b528-864d406cbc51" providerId="AD" clId="Web-{AEF8239F-4A00-BE44-41A7-6C54CA4E27AC}" dt="2026-03-29T18:39:37.484" v="830" actId="20577"/>
          <ac:spMkLst>
            <pc:docMk/>
            <pc:sldMk cId="2991747439" sldId="304"/>
            <ac:spMk id="2" creationId="{C8136517-DE70-FD7B-1B70-6990537A1A4D}"/>
          </ac:spMkLst>
        </pc:spChg>
      </pc:sldChg>
      <pc:sldChg chg="modSp new ord">
        <pc:chgData name="Pernilla Niemi" userId="S::pernilla.niemi@scouterna.se::d4a78701-b18b-4dec-b528-864d406cbc51" providerId="AD" clId="Web-{AEF8239F-4A00-BE44-41A7-6C54CA4E27AC}" dt="2026-03-29T18:41:40.768" v="878"/>
        <pc:sldMkLst>
          <pc:docMk/>
          <pc:sldMk cId="764703115" sldId="305"/>
        </pc:sldMkLst>
        <pc:spChg chg="mod">
          <ac:chgData name="Pernilla Niemi" userId="S::pernilla.niemi@scouterna.se::d4a78701-b18b-4dec-b528-864d406cbc51" providerId="AD" clId="Web-{AEF8239F-4A00-BE44-41A7-6C54CA4E27AC}" dt="2026-03-29T18:41:32.189" v="877" actId="1076"/>
          <ac:spMkLst>
            <pc:docMk/>
            <pc:sldMk cId="764703115" sldId="305"/>
            <ac:spMk id="3" creationId="{B980BBB4-EA59-6D60-D88B-937C7DC7EE01}"/>
          </ac:spMkLst>
        </pc:spChg>
        <pc:spChg chg="mod">
          <ac:chgData name="Pernilla Niemi" userId="S::pernilla.niemi@scouterna.se::d4a78701-b18b-4dec-b528-864d406cbc51" providerId="AD" clId="Web-{AEF8239F-4A00-BE44-41A7-6C54CA4E27AC}" dt="2026-03-29T18:41:29.221" v="876" actId="1076"/>
          <ac:spMkLst>
            <pc:docMk/>
            <pc:sldMk cId="764703115" sldId="305"/>
            <ac:spMk id="4" creationId="{55232787-A11E-AF74-0C89-3524D2DFC067}"/>
          </ac:spMkLst>
        </pc:spChg>
      </pc:sldChg>
      <pc:sldChg chg="addSp delSp modSp new mod modClrScheme chgLayout">
        <pc:chgData name="Pernilla Niemi" userId="S::pernilla.niemi@scouterna.se::d4a78701-b18b-4dec-b528-864d406cbc51" providerId="AD" clId="Web-{AEF8239F-4A00-BE44-41A7-6C54CA4E27AC}" dt="2026-03-29T19:26:28.625" v="1448"/>
        <pc:sldMkLst>
          <pc:docMk/>
          <pc:sldMk cId="3870399356" sldId="311"/>
        </pc:sldMkLst>
        <pc:spChg chg="mod ord">
          <ac:chgData name="Pernilla Niemi" userId="S::pernilla.niemi@scouterna.se::d4a78701-b18b-4dec-b528-864d406cbc51" providerId="AD" clId="Web-{AEF8239F-4A00-BE44-41A7-6C54CA4E27AC}" dt="2026-03-29T19:26:28.625" v="1448"/>
          <ac:spMkLst>
            <pc:docMk/>
            <pc:sldMk cId="3870399356" sldId="311"/>
            <ac:spMk id="2" creationId="{F66E7617-BDEA-A269-9D34-5304CB35A75A}"/>
          </ac:spMkLst>
        </pc:spChg>
        <pc:spChg chg="mod ord">
          <ac:chgData name="Pernilla Niemi" userId="S::pernilla.niemi@scouterna.se::d4a78701-b18b-4dec-b528-864d406cbc51" providerId="AD" clId="Web-{AEF8239F-4A00-BE44-41A7-6C54CA4E27AC}" dt="2026-03-29T19:26:28.625" v="1448"/>
          <ac:spMkLst>
            <pc:docMk/>
            <pc:sldMk cId="3870399356" sldId="311"/>
            <ac:spMk id="3" creationId="{5E9006DD-C9CA-2636-A87D-C64B6FB215A8}"/>
          </ac:spMkLst>
        </pc:spChg>
      </pc:sldChg>
      <pc:sldChg chg="modSp new">
        <pc:chgData name="Pernilla Niemi" userId="S::pernilla.niemi@scouterna.se::d4a78701-b18b-4dec-b528-864d406cbc51" providerId="AD" clId="Web-{AEF8239F-4A00-BE44-41A7-6C54CA4E27AC}" dt="2026-03-29T19:31:41.863" v="1584" actId="20577"/>
        <pc:sldMkLst>
          <pc:docMk/>
          <pc:sldMk cId="3703411192" sldId="312"/>
        </pc:sldMkLst>
        <pc:spChg chg="mod">
          <ac:chgData name="Pernilla Niemi" userId="S::pernilla.niemi@scouterna.se::d4a78701-b18b-4dec-b528-864d406cbc51" providerId="AD" clId="Web-{AEF8239F-4A00-BE44-41A7-6C54CA4E27AC}" dt="2026-03-29T19:27:52.284" v="1456" actId="20577"/>
          <ac:spMkLst>
            <pc:docMk/>
            <pc:sldMk cId="3703411192" sldId="312"/>
            <ac:spMk id="2" creationId="{A7D12996-169F-DFBE-DD27-B763431B026F}"/>
          </ac:spMkLst>
        </pc:spChg>
        <pc:spChg chg="mod">
          <ac:chgData name="Pernilla Niemi" userId="S::pernilla.niemi@scouterna.se::d4a78701-b18b-4dec-b528-864d406cbc51" providerId="AD" clId="Web-{AEF8239F-4A00-BE44-41A7-6C54CA4E27AC}" dt="2026-03-29T19:31:03.847" v="1561" actId="20577"/>
          <ac:spMkLst>
            <pc:docMk/>
            <pc:sldMk cId="3703411192" sldId="312"/>
            <ac:spMk id="3" creationId="{DF8BEF0A-A981-BC56-31E8-6E7B42F0BAFB}"/>
          </ac:spMkLst>
        </pc:spChg>
        <pc:spChg chg="mod">
          <ac:chgData name="Pernilla Niemi" userId="S::pernilla.niemi@scouterna.se::d4a78701-b18b-4dec-b528-864d406cbc51" providerId="AD" clId="Web-{AEF8239F-4A00-BE44-41A7-6C54CA4E27AC}" dt="2026-03-29T19:31:41.863" v="1584" actId="20577"/>
          <ac:spMkLst>
            <pc:docMk/>
            <pc:sldMk cId="3703411192" sldId="312"/>
            <ac:spMk id="4" creationId="{57711D16-CB04-5E97-9555-F54DF9165381}"/>
          </ac:spMkLst>
        </pc:spChg>
      </pc:sldChg>
      <pc:sldChg chg="modSp new">
        <pc:chgData name="Pernilla Niemi" userId="S::pernilla.niemi@scouterna.se::d4a78701-b18b-4dec-b528-864d406cbc51" providerId="AD" clId="Web-{AEF8239F-4A00-BE44-41A7-6C54CA4E27AC}" dt="2026-03-29T19:44:49.491" v="1927" actId="20577"/>
        <pc:sldMkLst>
          <pc:docMk/>
          <pc:sldMk cId="1943138504" sldId="315"/>
        </pc:sldMkLst>
        <pc:spChg chg="mod">
          <ac:chgData name="Pernilla Niemi" userId="S::pernilla.niemi@scouterna.se::d4a78701-b18b-4dec-b528-864d406cbc51" providerId="AD" clId="Web-{AEF8239F-4A00-BE44-41A7-6C54CA4E27AC}" dt="2026-03-29T19:42:01.443" v="1816" actId="20577"/>
          <ac:spMkLst>
            <pc:docMk/>
            <pc:sldMk cId="1943138504" sldId="315"/>
            <ac:spMk id="2" creationId="{FBCA6C66-92DC-3A7D-76DF-8D263ECEB16D}"/>
          </ac:spMkLst>
        </pc:spChg>
        <pc:spChg chg="mod">
          <ac:chgData name="Pernilla Niemi" userId="S::pernilla.niemi@scouterna.se::d4a78701-b18b-4dec-b528-864d406cbc51" providerId="AD" clId="Web-{AEF8239F-4A00-BE44-41A7-6C54CA4E27AC}" dt="2026-03-29T19:44:49.491" v="1927" actId="20577"/>
          <ac:spMkLst>
            <pc:docMk/>
            <pc:sldMk cId="1943138504" sldId="315"/>
            <ac:spMk id="3" creationId="{8F9C11DD-4424-68FD-9BC5-2304771CD5C8}"/>
          </ac:spMkLst>
        </pc:spChg>
      </pc:sldChg>
      <pc:sldChg chg="modSp new">
        <pc:chgData name="Pernilla Niemi" userId="S::pernilla.niemi@scouterna.se::d4a78701-b18b-4dec-b528-864d406cbc51" providerId="AD" clId="Web-{AEF8239F-4A00-BE44-41A7-6C54CA4E27AC}" dt="2026-03-29T19:47:48.678" v="1995" actId="20577"/>
        <pc:sldMkLst>
          <pc:docMk/>
          <pc:sldMk cId="3445426171" sldId="317"/>
        </pc:sldMkLst>
        <pc:spChg chg="mod">
          <ac:chgData name="Pernilla Niemi" userId="S::pernilla.niemi@scouterna.se::d4a78701-b18b-4dec-b528-864d406cbc51" providerId="AD" clId="Web-{AEF8239F-4A00-BE44-41A7-6C54CA4E27AC}" dt="2026-03-29T19:46:19.725" v="1935" actId="20577"/>
          <ac:spMkLst>
            <pc:docMk/>
            <pc:sldMk cId="3445426171" sldId="317"/>
            <ac:spMk id="2" creationId="{4713ABF7-F20F-C7BC-A3AC-3E23F198EE16}"/>
          </ac:spMkLst>
        </pc:spChg>
        <pc:spChg chg="mod">
          <ac:chgData name="Pernilla Niemi" userId="S::pernilla.niemi@scouterna.se::d4a78701-b18b-4dec-b528-864d406cbc51" providerId="AD" clId="Web-{AEF8239F-4A00-BE44-41A7-6C54CA4E27AC}" dt="2026-03-29T19:47:48.678" v="1995" actId="20577"/>
          <ac:spMkLst>
            <pc:docMk/>
            <pc:sldMk cId="3445426171" sldId="317"/>
            <ac:spMk id="3" creationId="{355B4B45-060A-57F8-CB0D-95F83B055B70}"/>
          </ac:spMkLst>
        </pc:spChg>
      </pc:sldChg>
      <pc:sldChg chg="modSp new">
        <pc:chgData name="Pernilla Niemi" userId="S::pernilla.niemi@scouterna.se::d4a78701-b18b-4dec-b528-864d406cbc51" providerId="AD" clId="Web-{AEF8239F-4A00-BE44-41A7-6C54CA4E27AC}" dt="2026-03-29T19:51:38.179" v="2072" actId="20577"/>
        <pc:sldMkLst>
          <pc:docMk/>
          <pc:sldMk cId="1758737348" sldId="318"/>
        </pc:sldMkLst>
        <pc:spChg chg="mod">
          <ac:chgData name="Pernilla Niemi" userId="S::pernilla.niemi@scouterna.se::d4a78701-b18b-4dec-b528-864d406cbc51" providerId="AD" clId="Web-{AEF8239F-4A00-BE44-41A7-6C54CA4E27AC}" dt="2026-03-29T19:48:38.210" v="1998" actId="20577"/>
          <ac:spMkLst>
            <pc:docMk/>
            <pc:sldMk cId="1758737348" sldId="318"/>
            <ac:spMk id="2" creationId="{267C6098-CDCC-9D98-5C4F-DF4F15F933FA}"/>
          </ac:spMkLst>
        </pc:spChg>
        <pc:spChg chg="mod">
          <ac:chgData name="Pernilla Niemi" userId="S::pernilla.niemi@scouterna.se::d4a78701-b18b-4dec-b528-864d406cbc51" providerId="AD" clId="Web-{AEF8239F-4A00-BE44-41A7-6C54CA4E27AC}" dt="2026-03-29T19:51:38.179" v="2072" actId="20577"/>
          <ac:spMkLst>
            <pc:docMk/>
            <pc:sldMk cId="1758737348" sldId="318"/>
            <ac:spMk id="3" creationId="{BCB00446-17C3-47FE-5CE4-BC40F36EACBC}"/>
          </ac:spMkLst>
        </pc:spChg>
      </pc:sldChg>
      <pc:sldChg chg="modSp new">
        <pc:chgData name="Pernilla Niemi" userId="S::pernilla.niemi@scouterna.se::d4a78701-b18b-4dec-b528-864d406cbc51" providerId="AD" clId="Web-{AEF8239F-4A00-BE44-41A7-6C54CA4E27AC}" dt="2026-03-29T19:52:39.273" v="2093" actId="20577"/>
        <pc:sldMkLst>
          <pc:docMk/>
          <pc:sldMk cId="1786353659" sldId="320"/>
        </pc:sldMkLst>
        <pc:spChg chg="mod">
          <ac:chgData name="Pernilla Niemi" userId="S::pernilla.niemi@scouterna.se::d4a78701-b18b-4dec-b528-864d406cbc51" providerId="AD" clId="Web-{AEF8239F-4A00-BE44-41A7-6C54CA4E27AC}" dt="2026-03-29T19:52:28.007" v="2083" actId="20577"/>
          <ac:spMkLst>
            <pc:docMk/>
            <pc:sldMk cId="1786353659" sldId="320"/>
            <ac:spMk id="2" creationId="{10F94BC6-DD37-D999-4870-4C77B7697B34}"/>
          </ac:spMkLst>
        </pc:spChg>
        <pc:spChg chg="mod">
          <ac:chgData name="Pernilla Niemi" userId="S::pernilla.niemi@scouterna.se::d4a78701-b18b-4dec-b528-864d406cbc51" providerId="AD" clId="Web-{AEF8239F-4A00-BE44-41A7-6C54CA4E27AC}" dt="2026-03-29T19:52:39.273" v="2093" actId="20577"/>
          <ac:spMkLst>
            <pc:docMk/>
            <pc:sldMk cId="1786353659" sldId="320"/>
            <ac:spMk id="3" creationId="{746A4EF7-9910-06E1-E1DE-919EC5690B52}"/>
          </ac:spMkLst>
        </pc:spChg>
      </pc:sldChg>
    </pc:docChg>
  </pc:docChgLst>
  <pc:docChgLst>
    <pc:chgData name="Maria Lysell" userId="S::maria.lysell@scouterna.se::d8607b30-53a8-4082-bf2c-28b53936c0de" providerId="AD" clId="Web-{EB4EC00C-C01E-4EF2-B86B-F7199C282FEB}"/>
    <pc:docChg chg="modSld">
      <pc:chgData name="Maria Lysell" userId="S::maria.lysell@scouterna.se::d8607b30-53a8-4082-bf2c-28b53936c0de" providerId="AD" clId="Web-{EB4EC00C-C01E-4EF2-B86B-F7199C282FEB}" dt="2026-04-07T19:28:50.028" v="0" actId="20577"/>
      <pc:docMkLst>
        <pc:docMk/>
      </pc:docMkLst>
      <pc:sldChg chg="modSp">
        <pc:chgData name="Maria Lysell" userId="S::maria.lysell@scouterna.se::d8607b30-53a8-4082-bf2c-28b53936c0de" providerId="AD" clId="Web-{EB4EC00C-C01E-4EF2-B86B-F7199C282FEB}" dt="2026-04-07T19:28:50.028" v="0" actId="20577"/>
        <pc:sldMkLst>
          <pc:docMk/>
          <pc:sldMk cId="3137417470" sldId="335"/>
        </pc:sldMkLst>
        <pc:spChg chg="mod">
          <ac:chgData name="Maria Lysell" userId="S::maria.lysell@scouterna.se::d8607b30-53a8-4082-bf2c-28b53936c0de" providerId="AD" clId="Web-{EB4EC00C-C01E-4EF2-B86B-F7199C282FEB}" dt="2026-04-07T19:28:50.028" v="0" actId="20577"/>
          <ac:spMkLst>
            <pc:docMk/>
            <pc:sldMk cId="3137417470" sldId="335"/>
            <ac:spMk id="3" creationId="{53949EF1-A3F9-286F-3DEF-1F37601ED906}"/>
          </ac:spMkLst>
        </pc:spChg>
      </pc:sldChg>
    </pc:docChg>
  </pc:docChgLst>
  <pc:docChgLst>
    <pc:chgData name="Maria Lysell" userId="S::maria.lysell@scouterna.se::d8607b30-53a8-4082-bf2c-28b53936c0de" providerId="AD" clId="Web-{7FF40CA2-CD5F-476F-91DD-E0FB5703E710}"/>
    <pc:docChg chg="addSld delSld modSld sldOrd modSection">
      <pc:chgData name="Maria Lysell" userId="S::maria.lysell@scouterna.se::d8607b30-53a8-4082-bf2c-28b53936c0de" providerId="AD" clId="Web-{7FF40CA2-CD5F-476F-91DD-E0FB5703E710}" dt="2026-04-03T14:33:33.544" v="389" actId="20577"/>
      <pc:docMkLst>
        <pc:docMk/>
      </pc:docMkLst>
      <pc:sldChg chg="modSp">
        <pc:chgData name="Maria Lysell" userId="S::maria.lysell@scouterna.se::d8607b30-53a8-4082-bf2c-28b53936c0de" providerId="AD" clId="Web-{7FF40CA2-CD5F-476F-91DD-E0FB5703E710}" dt="2026-04-03T13:51:09.540" v="20" actId="20577"/>
        <pc:sldMkLst>
          <pc:docMk/>
          <pc:sldMk cId="3236722913" sldId="293"/>
        </pc:sldMkLst>
        <pc:spChg chg="mod">
          <ac:chgData name="Maria Lysell" userId="S::maria.lysell@scouterna.se::d8607b30-53a8-4082-bf2c-28b53936c0de" providerId="AD" clId="Web-{7FF40CA2-CD5F-476F-91DD-E0FB5703E710}" dt="2026-04-03T13:50:55.853" v="14" actId="20577"/>
          <ac:spMkLst>
            <pc:docMk/>
            <pc:sldMk cId="3236722913" sldId="293"/>
            <ac:spMk id="2" creationId="{369C2956-99BB-4475-92EC-EA065DAF0FE2}"/>
          </ac:spMkLst>
        </pc:spChg>
        <pc:spChg chg="mod">
          <ac:chgData name="Maria Lysell" userId="S::maria.lysell@scouterna.se::d8607b30-53a8-4082-bf2c-28b53936c0de" providerId="AD" clId="Web-{7FF40CA2-CD5F-476F-91DD-E0FB5703E710}" dt="2026-04-03T13:51:09.540" v="20" actId="20577"/>
          <ac:spMkLst>
            <pc:docMk/>
            <pc:sldMk cId="3236722913" sldId="293"/>
            <ac:spMk id="3" creationId="{4A4DD137-4BAC-9C79-099D-B2CBC8A2387C}"/>
          </ac:spMkLst>
        </pc:spChg>
      </pc:sldChg>
      <pc:sldChg chg="modSp">
        <pc:chgData name="Maria Lysell" userId="S::maria.lysell@scouterna.se::d8607b30-53a8-4082-bf2c-28b53936c0de" providerId="AD" clId="Web-{7FF40CA2-CD5F-476F-91DD-E0FB5703E710}" dt="2026-04-03T13:52:18.478" v="38" actId="20577"/>
        <pc:sldMkLst>
          <pc:docMk/>
          <pc:sldMk cId="2356598386" sldId="295"/>
        </pc:sldMkLst>
        <pc:spChg chg="mod">
          <ac:chgData name="Maria Lysell" userId="S::maria.lysell@scouterna.se::d8607b30-53a8-4082-bf2c-28b53936c0de" providerId="AD" clId="Web-{7FF40CA2-CD5F-476F-91DD-E0FB5703E710}" dt="2026-04-03T13:52:18.478" v="38" actId="20577"/>
          <ac:spMkLst>
            <pc:docMk/>
            <pc:sldMk cId="2356598386" sldId="295"/>
            <ac:spMk id="2" creationId="{63F28570-8543-2588-19B6-E7AA4E707A00}"/>
          </ac:spMkLst>
        </pc:spChg>
        <pc:picChg chg="mod">
          <ac:chgData name="Maria Lysell" userId="S::maria.lysell@scouterna.se::d8607b30-53a8-4082-bf2c-28b53936c0de" providerId="AD" clId="Web-{7FF40CA2-CD5F-476F-91DD-E0FB5703E710}" dt="2026-04-03T13:52:11.260" v="37" actId="14100"/>
          <ac:picMkLst>
            <pc:docMk/>
            <pc:sldMk cId="2356598386" sldId="295"/>
            <ac:picMk id="4" creationId="{AD66E95A-3B8B-C98A-D870-AB758EAE8AAE}"/>
          </ac:picMkLst>
        </pc:picChg>
      </pc:sldChg>
      <pc:sldChg chg="modSp">
        <pc:chgData name="Maria Lysell" userId="S::maria.lysell@scouterna.se::d8607b30-53a8-4082-bf2c-28b53936c0de" providerId="AD" clId="Web-{7FF40CA2-CD5F-476F-91DD-E0FB5703E710}" dt="2026-04-03T14:00:08.699" v="113" actId="20577"/>
        <pc:sldMkLst>
          <pc:docMk/>
          <pc:sldMk cId="1259057195" sldId="297"/>
        </pc:sldMkLst>
        <pc:spChg chg="mod">
          <ac:chgData name="Maria Lysell" userId="S::maria.lysell@scouterna.se::d8607b30-53a8-4082-bf2c-28b53936c0de" providerId="AD" clId="Web-{7FF40CA2-CD5F-476F-91DD-E0FB5703E710}" dt="2026-04-03T14:00:08.699" v="113" actId="20577"/>
          <ac:spMkLst>
            <pc:docMk/>
            <pc:sldMk cId="1259057195" sldId="297"/>
            <ac:spMk id="2" creationId="{B4FE39A6-457E-1C7C-ECA6-6F5383491484}"/>
          </ac:spMkLst>
        </pc:spChg>
      </pc:sldChg>
      <pc:sldChg chg="modSp">
        <pc:chgData name="Maria Lysell" userId="S::maria.lysell@scouterna.se::d8607b30-53a8-4082-bf2c-28b53936c0de" providerId="AD" clId="Web-{7FF40CA2-CD5F-476F-91DD-E0FB5703E710}" dt="2026-04-03T14:23:53.170" v="330" actId="20577"/>
        <pc:sldMkLst>
          <pc:docMk/>
          <pc:sldMk cId="3401289003" sldId="298"/>
        </pc:sldMkLst>
        <pc:spChg chg="mod">
          <ac:chgData name="Maria Lysell" userId="S::maria.lysell@scouterna.se::d8607b30-53a8-4082-bf2c-28b53936c0de" providerId="AD" clId="Web-{7FF40CA2-CD5F-476F-91DD-E0FB5703E710}" dt="2026-04-03T14:23:53.170" v="330" actId="20577"/>
          <ac:spMkLst>
            <pc:docMk/>
            <pc:sldMk cId="3401289003" sldId="298"/>
            <ac:spMk id="3" creationId="{AC5522CB-E92D-E840-CDB8-26FBC21DE5BE}"/>
          </ac:spMkLst>
        </pc:spChg>
        <pc:picChg chg="mod">
          <ac:chgData name="Maria Lysell" userId="S::maria.lysell@scouterna.se::d8607b30-53a8-4082-bf2c-28b53936c0de" providerId="AD" clId="Web-{7FF40CA2-CD5F-476F-91DD-E0FB5703E710}" dt="2026-04-03T14:23:31.357" v="327" actId="1076"/>
          <ac:picMkLst>
            <pc:docMk/>
            <pc:sldMk cId="3401289003" sldId="298"/>
            <ac:picMk id="7" creationId="{4B17C21C-4128-C53D-E90A-2B6C35CFE803}"/>
          </ac:picMkLst>
        </pc:picChg>
      </pc:sldChg>
      <pc:sldChg chg="modSp">
        <pc:chgData name="Maria Lysell" userId="S::maria.lysell@scouterna.se::d8607b30-53a8-4082-bf2c-28b53936c0de" providerId="AD" clId="Web-{7FF40CA2-CD5F-476F-91DD-E0FB5703E710}" dt="2026-04-03T14:27:54.004" v="350" actId="20577"/>
        <pc:sldMkLst>
          <pc:docMk/>
          <pc:sldMk cId="4007738962" sldId="299"/>
        </pc:sldMkLst>
        <pc:spChg chg="mod">
          <ac:chgData name="Maria Lysell" userId="S::maria.lysell@scouterna.se::d8607b30-53a8-4082-bf2c-28b53936c0de" providerId="AD" clId="Web-{7FF40CA2-CD5F-476F-91DD-E0FB5703E710}" dt="2026-04-03T14:27:19.144" v="341" actId="20577"/>
          <ac:spMkLst>
            <pc:docMk/>
            <pc:sldMk cId="4007738962" sldId="299"/>
            <ac:spMk id="3" creationId="{4263420A-9032-88AD-FFAB-2DA70ACD5AAB}"/>
          </ac:spMkLst>
        </pc:spChg>
        <pc:spChg chg="mod">
          <ac:chgData name="Maria Lysell" userId="S::maria.lysell@scouterna.se::d8607b30-53a8-4082-bf2c-28b53936c0de" providerId="AD" clId="Web-{7FF40CA2-CD5F-476F-91DD-E0FB5703E710}" dt="2026-04-03T14:27:54.004" v="350" actId="20577"/>
          <ac:spMkLst>
            <pc:docMk/>
            <pc:sldMk cId="4007738962" sldId="299"/>
            <ac:spMk id="4" creationId="{C64375A4-5270-9846-828F-A17B26643E66}"/>
          </ac:spMkLst>
        </pc:spChg>
      </pc:sldChg>
      <pc:sldChg chg="modSp">
        <pc:chgData name="Maria Lysell" userId="S::maria.lysell@scouterna.se::d8607b30-53a8-4082-bf2c-28b53936c0de" providerId="AD" clId="Web-{7FF40CA2-CD5F-476F-91DD-E0FB5703E710}" dt="2026-04-03T13:58:40.824" v="112" actId="20577"/>
        <pc:sldMkLst>
          <pc:docMk/>
          <pc:sldMk cId="764703115" sldId="305"/>
        </pc:sldMkLst>
        <pc:spChg chg="mod">
          <ac:chgData name="Maria Lysell" userId="S::maria.lysell@scouterna.se::d8607b30-53a8-4082-bf2c-28b53936c0de" providerId="AD" clId="Web-{7FF40CA2-CD5F-476F-91DD-E0FB5703E710}" dt="2026-04-03T13:58:40.824" v="112" actId="20577"/>
          <ac:spMkLst>
            <pc:docMk/>
            <pc:sldMk cId="764703115" sldId="305"/>
            <ac:spMk id="3" creationId="{B980BBB4-EA59-6D60-D88B-937C7DC7EE01}"/>
          </ac:spMkLst>
        </pc:spChg>
      </pc:sldChg>
      <pc:sldChg chg="modSp">
        <pc:chgData name="Maria Lysell" userId="S::maria.lysell@scouterna.se::d8607b30-53a8-4082-bf2c-28b53936c0de" providerId="AD" clId="Web-{7FF40CA2-CD5F-476F-91DD-E0FB5703E710}" dt="2026-04-03T14:21:03.822" v="296" actId="20577"/>
        <pc:sldMkLst>
          <pc:docMk/>
          <pc:sldMk cId="3445426171" sldId="317"/>
        </pc:sldMkLst>
        <pc:spChg chg="mod">
          <ac:chgData name="Maria Lysell" userId="S::maria.lysell@scouterna.se::d8607b30-53a8-4082-bf2c-28b53936c0de" providerId="AD" clId="Web-{7FF40CA2-CD5F-476F-91DD-E0FB5703E710}" dt="2026-04-03T14:21:03.822" v="296" actId="20577"/>
          <ac:spMkLst>
            <pc:docMk/>
            <pc:sldMk cId="3445426171" sldId="317"/>
            <ac:spMk id="3" creationId="{355B4B45-060A-57F8-CB0D-95F83B055B70}"/>
          </ac:spMkLst>
        </pc:spChg>
      </pc:sldChg>
      <pc:sldChg chg="modSp">
        <pc:chgData name="Maria Lysell" userId="S::maria.lysell@scouterna.se::d8607b30-53a8-4082-bf2c-28b53936c0de" providerId="AD" clId="Web-{7FF40CA2-CD5F-476F-91DD-E0FB5703E710}" dt="2026-04-03T14:26:54.722" v="339" actId="14100"/>
        <pc:sldMkLst>
          <pc:docMk/>
          <pc:sldMk cId="3821793415" sldId="321"/>
        </pc:sldMkLst>
        <pc:spChg chg="mod">
          <ac:chgData name="Maria Lysell" userId="S::maria.lysell@scouterna.se::d8607b30-53a8-4082-bf2c-28b53936c0de" providerId="AD" clId="Web-{7FF40CA2-CD5F-476F-91DD-E0FB5703E710}" dt="2026-04-03T14:26:54.722" v="339" actId="14100"/>
          <ac:spMkLst>
            <pc:docMk/>
            <pc:sldMk cId="3821793415" sldId="321"/>
            <ac:spMk id="5" creationId="{66CB39DA-EDA7-EA03-0AF5-B40224178E13}"/>
          </ac:spMkLst>
        </pc:spChg>
        <pc:spChg chg="mod">
          <ac:chgData name="Maria Lysell" userId="S::maria.lysell@scouterna.se::d8607b30-53a8-4082-bf2c-28b53936c0de" providerId="AD" clId="Web-{7FF40CA2-CD5F-476F-91DD-E0FB5703E710}" dt="2026-04-03T14:26:49.159" v="338" actId="14100"/>
          <ac:spMkLst>
            <pc:docMk/>
            <pc:sldMk cId="3821793415" sldId="321"/>
            <ac:spMk id="8" creationId="{CBD95C44-F0D1-B9A1-4CF8-07C51357DDEE}"/>
          </ac:spMkLst>
        </pc:spChg>
      </pc:sldChg>
      <pc:sldChg chg="modSp">
        <pc:chgData name="Maria Lysell" userId="S::maria.lysell@scouterna.se::d8607b30-53a8-4082-bf2c-28b53936c0de" providerId="AD" clId="Web-{7FF40CA2-CD5F-476F-91DD-E0FB5703E710}" dt="2026-04-03T14:01:27.889" v="118" actId="20577"/>
        <pc:sldMkLst>
          <pc:docMk/>
          <pc:sldMk cId="2805532203" sldId="322"/>
        </pc:sldMkLst>
        <pc:spChg chg="mod">
          <ac:chgData name="Maria Lysell" userId="S::maria.lysell@scouterna.se::d8607b30-53a8-4082-bf2c-28b53936c0de" providerId="AD" clId="Web-{7FF40CA2-CD5F-476F-91DD-E0FB5703E710}" dt="2026-04-03T14:01:27.889" v="118" actId="20577"/>
          <ac:spMkLst>
            <pc:docMk/>
            <pc:sldMk cId="2805532203" sldId="322"/>
            <ac:spMk id="3" creationId="{1FF4959F-2FCD-B56B-FF4D-1EDAAFA4A9D7}"/>
          </ac:spMkLst>
        </pc:spChg>
      </pc:sldChg>
      <pc:sldChg chg="modSp">
        <pc:chgData name="Maria Lysell" userId="S::maria.lysell@scouterna.se::d8607b30-53a8-4082-bf2c-28b53936c0de" providerId="AD" clId="Web-{7FF40CA2-CD5F-476F-91DD-E0FB5703E710}" dt="2026-04-03T14:29:10.605" v="366" actId="14100"/>
        <pc:sldMkLst>
          <pc:docMk/>
          <pc:sldMk cId="2054350601" sldId="325"/>
        </pc:sldMkLst>
        <pc:spChg chg="mod">
          <ac:chgData name="Maria Lysell" userId="S::maria.lysell@scouterna.se::d8607b30-53a8-4082-bf2c-28b53936c0de" providerId="AD" clId="Web-{7FF40CA2-CD5F-476F-91DD-E0FB5703E710}" dt="2026-04-03T14:29:10.605" v="366" actId="14100"/>
          <ac:spMkLst>
            <pc:docMk/>
            <pc:sldMk cId="2054350601" sldId="325"/>
            <ac:spMk id="4" creationId="{4173DC52-0A81-1CF9-3DF7-3D50F6C08936}"/>
          </ac:spMkLst>
        </pc:spChg>
      </pc:sldChg>
      <pc:sldChg chg="modSp new ord">
        <pc:chgData name="Maria Lysell" userId="S::maria.lysell@scouterna.se::d8607b30-53a8-4082-bf2c-28b53936c0de" providerId="AD" clId="Web-{7FF40CA2-CD5F-476F-91DD-E0FB5703E710}" dt="2026-04-03T14:14:25.218" v="224" actId="20577"/>
        <pc:sldMkLst>
          <pc:docMk/>
          <pc:sldMk cId="3137417470" sldId="335"/>
        </pc:sldMkLst>
        <pc:spChg chg="mod">
          <ac:chgData name="Maria Lysell" userId="S::maria.lysell@scouterna.se::d8607b30-53a8-4082-bf2c-28b53936c0de" providerId="AD" clId="Web-{7FF40CA2-CD5F-476F-91DD-E0FB5703E710}" dt="2026-04-03T14:04:23.382" v="182" actId="20577"/>
          <ac:spMkLst>
            <pc:docMk/>
            <pc:sldMk cId="3137417470" sldId="335"/>
            <ac:spMk id="2" creationId="{0E165FA6-3BBF-D6DA-FFA9-2A0F568A4884}"/>
          </ac:spMkLst>
        </pc:spChg>
        <pc:spChg chg="mod">
          <ac:chgData name="Maria Lysell" userId="S::maria.lysell@scouterna.se::d8607b30-53a8-4082-bf2c-28b53936c0de" providerId="AD" clId="Web-{7FF40CA2-CD5F-476F-91DD-E0FB5703E710}" dt="2026-04-03T14:09:04.369" v="206" actId="20577"/>
          <ac:spMkLst>
            <pc:docMk/>
            <pc:sldMk cId="3137417470" sldId="335"/>
            <ac:spMk id="3" creationId="{53949EF1-A3F9-286F-3DEF-1F37601ED906}"/>
          </ac:spMkLst>
        </pc:spChg>
        <pc:spChg chg="mod">
          <ac:chgData name="Maria Lysell" userId="S::maria.lysell@scouterna.se::d8607b30-53a8-4082-bf2c-28b53936c0de" providerId="AD" clId="Web-{7FF40CA2-CD5F-476F-91DD-E0FB5703E710}" dt="2026-04-03T14:14:25.218" v="224" actId="20577"/>
          <ac:spMkLst>
            <pc:docMk/>
            <pc:sldMk cId="3137417470" sldId="335"/>
            <ac:spMk id="4" creationId="{393CB106-866B-EBBA-87FA-1C8F527CA123}"/>
          </ac:spMkLst>
        </pc:spChg>
      </pc:sldChg>
    </pc:docChg>
  </pc:docChgLst>
  <pc:docChgLst>
    <pc:chgData name="Maria Lysell" userId="S::maria.lysell@scouterna.se::d8607b30-53a8-4082-bf2c-28b53936c0de" providerId="AD" clId="Web-{1C897C31-4248-478F-B670-34A223383BE6}"/>
    <pc:docChg chg="delSld modSld sldOrd modSection">
      <pc:chgData name="Maria Lysell" userId="S::maria.lysell@scouterna.se::d8607b30-53a8-4082-bf2c-28b53936c0de" providerId="AD" clId="Web-{1C897C31-4248-478F-B670-34A223383BE6}" dt="2026-04-03T14:54:24.574" v="195"/>
      <pc:docMkLst>
        <pc:docMk/>
      </pc:docMkLst>
      <pc:sldChg chg="modSp">
        <pc:chgData name="Maria Lysell" userId="S::maria.lysell@scouterna.se::d8607b30-53a8-4082-bf2c-28b53936c0de" providerId="AD" clId="Web-{1C897C31-4248-478F-B670-34A223383BE6}" dt="2026-04-03T14:42:32.962" v="17" actId="20577"/>
        <pc:sldMkLst>
          <pc:docMk/>
          <pc:sldMk cId="3401289003" sldId="298"/>
        </pc:sldMkLst>
        <pc:spChg chg="mod">
          <ac:chgData name="Maria Lysell" userId="S::maria.lysell@scouterna.se::d8607b30-53a8-4082-bf2c-28b53936c0de" providerId="AD" clId="Web-{1C897C31-4248-478F-B670-34A223383BE6}" dt="2026-04-03T14:42:32.962" v="17" actId="20577"/>
          <ac:spMkLst>
            <pc:docMk/>
            <pc:sldMk cId="3401289003" sldId="298"/>
            <ac:spMk id="3" creationId="{AC5522CB-E92D-E840-CDB8-26FBC21DE5BE}"/>
          </ac:spMkLst>
        </pc:spChg>
      </pc:sldChg>
      <pc:sldChg chg="modSp">
        <pc:chgData name="Maria Lysell" userId="S::maria.lysell@scouterna.se::d8607b30-53a8-4082-bf2c-28b53936c0de" providerId="AD" clId="Web-{1C897C31-4248-478F-B670-34A223383BE6}" dt="2026-04-03T14:43:00.931" v="25" actId="20577"/>
        <pc:sldMkLst>
          <pc:docMk/>
          <pc:sldMk cId="4007738962" sldId="299"/>
        </pc:sldMkLst>
        <pc:spChg chg="mod">
          <ac:chgData name="Maria Lysell" userId="S::maria.lysell@scouterna.se::d8607b30-53a8-4082-bf2c-28b53936c0de" providerId="AD" clId="Web-{1C897C31-4248-478F-B670-34A223383BE6}" dt="2026-04-03T14:43:00.931" v="25" actId="20577"/>
          <ac:spMkLst>
            <pc:docMk/>
            <pc:sldMk cId="4007738962" sldId="299"/>
            <ac:spMk id="3" creationId="{4263420A-9032-88AD-FFAB-2DA70ACD5AAB}"/>
          </ac:spMkLst>
        </pc:spChg>
      </pc:sldChg>
      <pc:sldChg chg="modSp">
        <pc:chgData name="Maria Lysell" userId="S::maria.lysell@scouterna.se::d8607b30-53a8-4082-bf2c-28b53936c0de" providerId="AD" clId="Web-{1C897C31-4248-478F-B670-34A223383BE6}" dt="2026-04-03T14:43:25.166" v="32" actId="20577"/>
        <pc:sldMkLst>
          <pc:docMk/>
          <pc:sldMk cId="873842101" sldId="301"/>
        </pc:sldMkLst>
        <pc:spChg chg="mod">
          <ac:chgData name="Maria Lysell" userId="S::maria.lysell@scouterna.se::d8607b30-53a8-4082-bf2c-28b53936c0de" providerId="AD" clId="Web-{1C897C31-4248-478F-B670-34A223383BE6}" dt="2026-04-03T14:43:25.166" v="32" actId="20577"/>
          <ac:spMkLst>
            <pc:docMk/>
            <pc:sldMk cId="873842101" sldId="301"/>
            <ac:spMk id="4" creationId="{3936BD6F-ED30-2DA3-72CB-83377913B31F}"/>
          </ac:spMkLst>
        </pc:spChg>
      </pc:sldChg>
      <pc:sldChg chg="modSp">
        <pc:chgData name="Maria Lysell" userId="S::maria.lysell@scouterna.se::d8607b30-53a8-4082-bf2c-28b53936c0de" providerId="AD" clId="Web-{1C897C31-4248-478F-B670-34A223383BE6}" dt="2026-04-03T14:44:17.092" v="42" actId="20577"/>
        <pc:sldMkLst>
          <pc:docMk/>
          <pc:sldMk cId="164788202" sldId="302"/>
        </pc:sldMkLst>
        <pc:spChg chg="mod">
          <ac:chgData name="Maria Lysell" userId="S::maria.lysell@scouterna.se::d8607b30-53a8-4082-bf2c-28b53936c0de" providerId="AD" clId="Web-{1C897C31-4248-478F-B670-34A223383BE6}" dt="2026-04-03T14:44:17.092" v="42" actId="20577"/>
          <ac:spMkLst>
            <pc:docMk/>
            <pc:sldMk cId="164788202" sldId="302"/>
            <ac:spMk id="4" creationId="{265937AC-54B0-577E-9065-55C4AA59281B}"/>
          </ac:spMkLst>
        </pc:spChg>
      </pc:sldChg>
      <pc:sldChg chg="modSp">
        <pc:chgData name="Maria Lysell" userId="S::maria.lysell@scouterna.se::d8607b30-53a8-4082-bf2c-28b53936c0de" providerId="AD" clId="Web-{1C897C31-4248-478F-B670-34A223383BE6}" dt="2026-04-03T14:45:03.624" v="56" actId="20577"/>
        <pc:sldMkLst>
          <pc:docMk/>
          <pc:sldMk cId="2012407903" sldId="303"/>
        </pc:sldMkLst>
        <pc:spChg chg="mod">
          <ac:chgData name="Maria Lysell" userId="S::maria.lysell@scouterna.se::d8607b30-53a8-4082-bf2c-28b53936c0de" providerId="AD" clId="Web-{1C897C31-4248-478F-B670-34A223383BE6}" dt="2026-04-03T14:45:03.624" v="56" actId="20577"/>
          <ac:spMkLst>
            <pc:docMk/>
            <pc:sldMk cId="2012407903" sldId="303"/>
            <ac:spMk id="4" creationId="{F063A2B1-C435-6C49-F0F4-2B8643F526D0}"/>
          </ac:spMkLst>
        </pc:spChg>
      </pc:sldChg>
      <pc:sldChg chg="del">
        <pc:chgData name="Maria Lysell" userId="S::maria.lysell@scouterna.se::d8607b30-53a8-4082-bf2c-28b53936c0de" providerId="AD" clId="Web-{1C897C31-4248-478F-B670-34A223383BE6}" dt="2026-04-03T14:45:50.052" v="61"/>
        <pc:sldMkLst>
          <pc:docMk/>
          <pc:sldMk cId="2377546631" sldId="307"/>
        </pc:sldMkLst>
      </pc:sldChg>
      <pc:sldChg chg="modSp">
        <pc:chgData name="Maria Lysell" userId="S::maria.lysell@scouterna.se::d8607b30-53a8-4082-bf2c-28b53936c0de" providerId="AD" clId="Web-{1C897C31-4248-478F-B670-34A223383BE6}" dt="2026-04-03T14:46:45.599" v="69" actId="20577"/>
        <pc:sldMkLst>
          <pc:docMk/>
          <pc:sldMk cId="3703411192" sldId="312"/>
        </pc:sldMkLst>
        <pc:spChg chg="mod">
          <ac:chgData name="Maria Lysell" userId="S::maria.lysell@scouterna.se::d8607b30-53a8-4082-bf2c-28b53936c0de" providerId="AD" clId="Web-{1C897C31-4248-478F-B670-34A223383BE6}" dt="2026-04-03T14:46:45.599" v="69" actId="20577"/>
          <ac:spMkLst>
            <pc:docMk/>
            <pc:sldMk cId="3703411192" sldId="312"/>
            <ac:spMk id="3" creationId="{DF8BEF0A-A981-BC56-31E8-6E7B42F0BAFB}"/>
          </ac:spMkLst>
        </pc:spChg>
      </pc:sldChg>
      <pc:sldChg chg="addSp modSp">
        <pc:chgData name="Maria Lysell" userId="S::maria.lysell@scouterna.se::d8607b30-53a8-4082-bf2c-28b53936c0de" providerId="AD" clId="Web-{1C897C31-4248-478F-B670-34A223383BE6}" dt="2026-04-03T14:50:48.265" v="138" actId="1076"/>
        <pc:sldMkLst>
          <pc:docMk/>
          <pc:sldMk cId="1943138504" sldId="315"/>
        </pc:sldMkLst>
        <pc:spChg chg="mod">
          <ac:chgData name="Maria Lysell" userId="S::maria.lysell@scouterna.se::d8607b30-53a8-4082-bf2c-28b53936c0de" providerId="AD" clId="Web-{1C897C31-4248-478F-B670-34A223383BE6}" dt="2026-04-03T14:50:06.437" v="126" actId="1076"/>
          <ac:spMkLst>
            <pc:docMk/>
            <pc:sldMk cId="1943138504" sldId="315"/>
            <ac:spMk id="4" creationId="{839140C5-614B-3658-8BF3-DE3393BEE72A}"/>
          </ac:spMkLst>
        </pc:spChg>
        <pc:spChg chg="add mod">
          <ac:chgData name="Maria Lysell" userId="S::maria.lysell@scouterna.se::d8607b30-53a8-4082-bf2c-28b53936c0de" providerId="AD" clId="Web-{1C897C31-4248-478F-B670-34A223383BE6}" dt="2026-04-03T14:50:48.265" v="138" actId="1076"/>
          <ac:spMkLst>
            <pc:docMk/>
            <pc:sldMk cId="1943138504" sldId="315"/>
            <ac:spMk id="5" creationId="{B4B57F28-E74D-05BA-B43C-D16D72C06D2C}"/>
          </ac:spMkLst>
        </pc:spChg>
      </pc:sldChg>
      <pc:sldChg chg="modSp">
        <pc:chgData name="Maria Lysell" userId="S::maria.lysell@scouterna.se::d8607b30-53a8-4082-bf2c-28b53936c0de" providerId="AD" clId="Web-{1C897C31-4248-478F-B670-34A223383BE6}" dt="2026-04-03T14:51:38.970" v="152" actId="20577"/>
        <pc:sldMkLst>
          <pc:docMk/>
          <pc:sldMk cId="1758737348" sldId="318"/>
        </pc:sldMkLst>
        <pc:spChg chg="mod">
          <ac:chgData name="Maria Lysell" userId="S::maria.lysell@scouterna.se::d8607b30-53a8-4082-bf2c-28b53936c0de" providerId="AD" clId="Web-{1C897C31-4248-478F-B670-34A223383BE6}" dt="2026-04-03T14:51:38.970" v="152" actId="20577"/>
          <ac:spMkLst>
            <pc:docMk/>
            <pc:sldMk cId="1758737348" sldId="318"/>
            <ac:spMk id="4" creationId="{1BDFB515-98BB-1ED8-857E-A789D9F2A7C1}"/>
          </ac:spMkLst>
        </pc:spChg>
      </pc:sldChg>
      <pc:sldChg chg="modSp">
        <pc:chgData name="Maria Lysell" userId="S::maria.lysell@scouterna.se::d8607b30-53a8-4082-bf2c-28b53936c0de" providerId="AD" clId="Web-{1C897C31-4248-478F-B670-34A223383BE6}" dt="2026-04-03T14:42:20.790" v="15" actId="20577"/>
        <pc:sldMkLst>
          <pc:docMk/>
          <pc:sldMk cId="3821793415" sldId="321"/>
        </pc:sldMkLst>
        <pc:spChg chg="mod">
          <ac:chgData name="Maria Lysell" userId="S::maria.lysell@scouterna.se::d8607b30-53a8-4082-bf2c-28b53936c0de" providerId="AD" clId="Web-{1C897C31-4248-478F-B670-34A223383BE6}" dt="2026-04-03T14:42:20.790" v="15" actId="20577"/>
          <ac:spMkLst>
            <pc:docMk/>
            <pc:sldMk cId="3821793415" sldId="321"/>
            <ac:spMk id="2" creationId="{4FB4E374-C439-B84D-FCF7-838773587B48}"/>
          </ac:spMkLst>
        </pc:spChg>
      </pc:sldChg>
      <pc:sldChg chg="modSp">
        <pc:chgData name="Maria Lysell" userId="S::maria.lysell@scouterna.se::d8607b30-53a8-4082-bf2c-28b53936c0de" providerId="AD" clId="Web-{1C897C31-4248-478F-B670-34A223383BE6}" dt="2026-04-03T14:45:20.389" v="60" actId="20577"/>
        <pc:sldMkLst>
          <pc:docMk/>
          <pc:sldMk cId="2054350601" sldId="325"/>
        </pc:sldMkLst>
        <pc:spChg chg="mod">
          <ac:chgData name="Maria Lysell" userId="S::maria.lysell@scouterna.se::d8607b30-53a8-4082-bf2c-28b53936c0de" providerId="AD" clId="Web-{1C897C31-4248-478F-B670-34A223383BE6}" dt="2026-04-03T14:45:20.389" v="60" actId="20577"/>
          <ac:spMkLst>
            <pc:docMk/>
            <pc:sldMk cId="2054350601" sldId="325"/>
            <ac:spMk id="4" creationId="{4173DC52-0A81-1CF9-3DF7-3D50F6C08936}"/>
          </ac:spMkLst>
        </pc:spChg>
      </pc:sldChg>
      <pc:sldChg chg="modSp">
        <pc:chgData name="Maria Lysell" userId="S::maria.lysell@scouterna.se::d8607b30-53a8-4082-bf2c-28b53936c0de" providerId="AD" clId="Web-{1C897C31-4248-478F-B670-34A223383BE6}" dt="2026-04-03T14:48:33.916" v="92" actId="1076"/>
        <pc:sldMkLst>
          <pc:docMk/>
          <pc:sldMk cId="2651363046" sldId="329"/>
        </pc:sldMkLst>
        <pc:spChg chg="mod">
          <ac:chgData name="Maria Lysell" userId="S::maria.lysell@scouterna.se::d8607b30-53a8-4082-bf2c-28b53936c0de" providerId="AD" clId="Web-{1C897C31-4248-478F-B670-34A223383BE6}" dt="2026-04-03T14:47:53.521" v="85" actId="20577"/>
          <ac:spMkLst>
            <pc:docMk/>
            <pc:sldMk cId="2651363046" sldId="329"/>
            <ac:spMk id="3" creationId="{A2C305ED-3F7B-CEA3-19D1-571E9B8DCC7E}"/>
          </ac:spMkLst>
        </pc:spChg>
        <pc:spChg chg="mod">
          <ac:chgData name="Maria Lysell" userId="S::maria.lysell@scouterna.se::d8607b30-53a8-4082-bf2c-28b53936c0de" providerId="AD" clId="Web-{1C897C31-4248-478F-B670-34A223383BE6}" dt="2026-04-03T14:48:33.916" v="92" actId="1076"/>
          <ac:spMkLst>
            <pc:docMk/>
            <pc:sldMk cId="2651363046" sldId="329"/>
            <ac:spMk id="6" creationId="{E42A81CE-EE8C-39FB-F745-92466E49108E}"/>
          </ac:spMkLst>
        </pc:spChg>
        <pc:spChg chg="mod">
          <ac:chgData name="Maria Lysell" userId="S::maria.lysell@scouterna.se::d8607b30-53a8-4082-bf2c-28b53936c0de" providerId="AD" clId="Web-{1C897C31-4248-478F-B670-34A223383BE6}" dt="2026-04-03T14:48:17.056" v="89" actId="20577"/>
          <ac:spMkLst>
            <pc:docMk/>
            <pc:sldMk cId="2651363046" sldId="329"/>
            <ac:spMk id="9" creationId="{A560060C-2406-4818-73FE-45BA0ADB1200}"/>
          </ac:spMkLst>
        </pc:spChg>
      </pc:sldChg>
      <pc:sldChg chg="modSp">
        <pc:chgData name="Maria Lysell" userId="S::maria.lysell@scouterna.se::d8607b30-53a8-4082-bf2c-28b53936c0de" providerId="AD" clId="Web-{1C897C31-4248-478F-B670-34A223383BE6}" dt="2026-04-03T14:49:44.765" v="125" actId="20577"/>
        <pc:sldMkLst>
          <pc:docMk/>
          <pc:sldMk cId="2046554014" sldId="331"/>
        </pc:sldMkLst>
        <pc:spChg chg="mod">
          <ac:chgData name="Maria Lysell" userId="S::maria.lysell@scouterna.se::d8607b30-53a8-4082-bf2c-28b53936c0de" providerId="AD" clId="Web-{1C897C31-4248-478F-B670-34A223383BE6}" dt="2026-04-03T14:49:44.765" v="125" actId="20577"/>
          <ac:spMkLst>
            <pc:docMk/>
            <pc:sldMk cId="2046554014" sldId="331"/>
            <ac:spMk id="8" creationId="{C3B86C4E-A136-1C15-85C2-A4A16F518020}"/>
          </ac:spMkLst>
        </pc:spChg>
      </pc:sldChg>
      <pc:sldChg chg="delSp modSp">
        <pc:chgData name="Maria Lysell" userId="S::maria.lysell@scouterna.se::d8607b30-53a8-4082-bf2c-28b53936c0de" providerId="AD" clId="Web-{1C897C31-4248-478F-B670-34A223383BE6}" dt="2026-04-03T14:53:02.058" v="174" actId="20577"/>
        <pc:sldMkLst>
          <pc:docMk/>
          <pc:sldMk cId="209859531" sldId="333"/>
        </pc:sldMkLst>
        <pc:spChg chg="mod">
          <ac:chgData name="Maria Lysell" userId="S::maria.lysell@scouterna.se::d8607b30-53a8-4082-bf2c-28b53936c0de" providerId="AD" clId="Web-{1C897C31-4248-478F-B670-34A223383BE6}" dt="2026-04-03T14:53:02.058" v="174" actId="20577"/>
          <ac:spMkLst>
            <pc:docMk/>
            <pc:sldMk cId="209859531" sldId="333"/>
            <ac:spMk id="8" creationId="{C1A19223-F167-4CA8-91D1-096F6413723D}"/>
          </ac:spMkLst>
        </pc:spChg>
      </pc:sldChg>
      <pc:sldChg chg="modSp ord">
        <pc:chgData name="Maria Lysell" userId="S::maria.lysell@scouterna.se::d8607b30-53a8-4082-bf2c-28b53936c0de" providerId="AD" clId="Web-{1C897C31-4248-478F-B670-34A223383BE6}" dt="2026-04-03T14:54:24.574" v="195"/>
        <pc:sldMkLst>
          <pc:docMk/>
          <pc:sldMk cId="1813402207" sldId="334"/>
        </pc:sldMkLst>
        <pc:spChg chg="mod">
          <ac:chgData name="Maria Lysell" userId="S::maria.lysell@scouterna.se::d8607b30-53a8-4082-bf2c-28b53936c0de" providerId="AD" clId="Web-{1C897C31-4248-478F-B670-34A223383BE6}" dt="2026-04-03T14:54:05.105" v="194" actId="20577"/>
          <ac:spMkLst>
            <pc:docMk/>
            <pc:sldMk cId="1813402207" sldId="334"/>
            <ac:spMk id="5" creationId="{4913DFD7-B30D-CEBB-7664-521B80813CBB}"/>
          </ac:spMkLst>
        </pc:spChg>
      </pc:sldChg>
    </pc:docChg>
  </pc:docChgLst>
  <pc:docChgLst>
    <pc:chgData name="Maria Lysell" userId="S::maria.lysell@scouterna.se::d8607b30-53a8-4082-bf2c-28b53936c0de" providerId="AD" clId="Web-{1E553F65-4C2C-4C15-AFCD-A985A9FAE162}"/>
    <pc:docChg chg="modSld">
      <pc:chgData name="Maria Lysell" userId="S::maria.lysell@scouterna.se::d8607b30-53a8-4082-bf2c-28b53936c0de" providerId="AD" clId="Web-{1E553F65-4C2C-4C15-AFCD-A985A9FAE162}" dt="2026-04-06T07:41:49.539" v="12" actId="20577"/>
      <pc:docMkLst>
        <pc:docMk/>
      </pc:docMkLst>
      <pc:sldChg chg="modSp">
        <pc:chgData name="Maria Lysell" userId="S::maria.lysell@scouterna.se::d8607b30-53a8-4082-bf2c-28b53936c0de" providerId="AD" clId="Web-{1E553F65-4C2C-4C15-AFCD-A985A9FAE162}" dt="2026-04-06T07:40:33.555" v="7" actId="20577"/>
        <pc:sldMkLst>
          <pc:docMk/>
          <pc:sldMk cId="1279708125" sldId="316"/>
        </pc:sldMkLst>
        <pc:spChg chg="mod">
          <ac:chgData name="Maria Lysell" userId="S::maria.lysell@scouterna.se::d8607b30-53a8-4082-bf2c-28b53936c0de" providerId="AD" clId="Web-{1E553F65-4C2C-4C15-AFCD-A985A9FAE162}" dt="2026-04-06T07:40:33.555" v="7" actId="20577"/>
          <ac:spMkLst>
            <pc:docMk/>
            <pc:sldMk cId="1279708125" sldId="316"/>
            <ac:spMk id="2" creationId="{2DEF5F56-C9A6-1536-BCBE-44A52355AEA4}"/>
          </ac:spMkLst>
        </pc:spChg>
      </pc:sldChg>
      <pc:sldChg chg="modSp">
        <pc:chgData name="Maria Lysell" userId="S::maria.lysell@scouterna.se::d8607b30-53a8-4082-bf2c-28b53936c0de" providerId="AD" clId="Web-{1E553F65-4C2C-4C15-AFCD-A985A9FAE162}" dt="2026-04-06T07:40:05.165" v="2" actId="20577"/>
        <pc:sldMkLst>
          <pc:docMk/>
          <pc:sldMk cId="209859531" sldId="333"/>
        </pc:sldMkLst>
        <pc:spChg chg="mod">
          <ac:chgData name="Maria Lysell" userId="S::maria.lysell@scouterna.se::d8607b30-53a8-4082-bf2c-28b53936c0de" providerId="AD" clId="Web-{1E553F65-4C2C-4C15-AFCD-A985A9FAE162}" dt="2026-04-06T07:40:05.165" v="2" actId="20577"/>
          <ac:spMkLst>
            <pc:docMk/>
            <pc:sldMk cId="209859531" sldId="333"/>
            <ac:spMk id="8" creationId="{C1A19223-F167-4CA8-91D1-096F6413723D}"/>
          </ac:spMkLst>
        </pc:spChg>
      </pc:sldChg>
      <pc:sldChg chg="modSp">
        <pc:chgData name="Maria Lysell" userId="S::maria.lysell@scouterna.se::d8607b30-53a8-4082-bf2c-28b53936c0de" providerId="AD" clId="Web-{1E553F65-4C2C-4C15-AFCD-A985A9FAE162}" dt="2026-04-06T07:41:49.539" v="12" actId="20577"/>
        <pc:sldMkLst>
          <pc:docMk/>
          <pc:sldMk cId="1857404213" sldId="336"/>
        </pc:sldMkLst>
        <pc:spChg chg="mod">
          <ac:chgData name="Maria Lysell" userId="S::maria.lysell@scouterna.se::d8607b30-53a8-4082-bf2c-28b53936c0de" providerId="AD" clId="Web-{1E553F65-4C2C-4C15-AFCD-A985A9FAE162}" dt="2026-04-06T07:41:49.539" v="12" actId="20577"/>
          <ac:spMkLst>
            <pc:docMk/>
            <pc:sldMk cId="1857404213" sldId="336"/>
            <ac:spMk id="3" creationId="{52020F63-E0F3-6536-A9A5-44899900B7B3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53C352-072D-FB42-B704-041393FFB164}" type="datetimeFigureOut">
              <a:rPr lang="sv-SE" smtClean="0"/>
              <a:t>2026-04-07</a:t>
            </a:fld>
            <a:endParaRPr lang="sv-S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75DE2F-AB71-ED40-8966-12256AA7202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12958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75DE2F-AB71-ED40-8966-12256AA72025}" type="slidenum">
              <a:rPr lang="sv-SE" smtClean="0"/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37502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3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resentationstitel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aseline="0">
                <a:solidFill>
                  <a:schemeClr val="tx2"/>
                </a:solidFill>
              </a:defRPr>
            </a:lvl1pPr>
          </a:lstStyle>
          <a:p>
            <a:r>
              <a:rPr lang="en-GB"/>
              <a:t>Click to add title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pic>
        <p:nvPicPr>
          <p:cNvPr id="4" name="Picture 3" descr="A group of hands making a heart with their hands&#10;&#10;AI-generated content may be incorrect.">
            <a:extLst>
              <a:ext uri="{FF2B5EF4-FFF2-40B4-BE49-F238E27FC236}">
                <a16:creationId xmlns:a16="http://schemas.microsoft.com/office/drawing/2014/main" id="{D4FA4B24-4CC7-A54C-0168-B878E5825D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7705" t="15815" r="7544" b="18905"/>
          <a:stretch/>
        </p:blipFill>
        <p:spPr>
          <a:xfrm>
            <a:off x="4955202" y="5493643"/>
            <a:ext cx="2281596" cy="123946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AB7A215-9194-D3CE-D7DF-CACFB9BAA87A}"/>
              </a:ext>
            </a:extLst>
          </p:cNvPr>
          <p:cNvSpPr/>
          <p:nvPr userDrawn="1"/>
        </p:nvSpPr>
        <p:spPr>
          <a:xfrm>
            <a:off x="10898659" y="5053914"/>
            <a:ext cx="1293341" cy="180408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7" name="Picture 6" descr="A group of hands making a heart with their hands&#10;&#10;AI-generated content may be incorrect.">
            <a:extLst>
              <a:ext uri="{FF2B5EF4-FFF2-40B4-BE49-F238E27FC236}">
                <a16:creationId xmlns:a16="http://schemas.microsoft.com/office/drawing/2014/main" id="{C8048477-EF68-830A-E02F-B227B91143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7705" t="18342" r="7544" b="53252"/>
          <a:stretch/>
        </p:blipFill>
        <p:spPr>
          <a:xfrm>
            <a:off x="6793546" y="5684792"/>
            <a:ext cx="4962937" cy="1173208"/>
          </a:xfrm>
          <a:prstGeom prst="rect">
            <a:avLst/>
          </a:prstGeom>
        </p:spPr>
      </p:pic>
      <p:pic>
        <p:nvPicPr>
          <p:cNvPr id="10" name="Bildobjekt 2" descr="En bild som visar skiss, tecknad serie, rita, svart&#10;&#10;AI-genererat innehåll kan vara felaktigt.">
            <a:extLst>
              <a:ext uri="{FF2B5EF4-FFF2-40B4-BE49-F238E27FC236}">
                <a16:creationId xmlns:a16="http://schemas.microsoft.com/office/drawing/2014/main" id="{74F54A05-2F14-1465-5828-01996A2E166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41" t="719" r="28783" b="23561"/>
          <a:stretch/>
        </p:blipFill>
        <p:spPr>
          <a:xfrm>
            <a:off x="11165008" y="5684792"/>
            <a:ext cx="871032" cy="1173208"/>
          </a:xfrm>
          <a:prstGeom prst="rect">
            <a:avLst/>
          </a:prstGeom>
        </p:spPr>
      </p:pic>
      <p:pic>
        <p:nvPicPr>
          <p:cNvPr id="12" name="Picture 11" descr="A group of hands making a heart with their hands&#10;&#10;AI-generated content may be incorrect.">
            <a:extLst>
              <a:ext uri="{FF2B5EF4-FFF2-40B4-BE49-F238E27FC236}">
                <a16:creationId xmlns:a16="http://schemas.microsoft.com/office/drawing/2014/main" id="{40D779BA-A62F-D77F-5B05-EAB91E24E9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7705" t="18342" r="7544" b="53252"/>
          <a:stretch/>
        </p:blipFill>
        <p:spPr>
          <a:xfrm>
            <a:off x="-390519" y="5684792"/>
            <a:ext cx="4962937" cy="1173208"/>
          </a:xfrm>
          <a:prstGeom prst="rect">
            <a:avLst/>
          </a:prstGeom>
        </p:spPr>
      </p:pic>
      <p:pic>
        <p:nvPicPr>
          <p:cNvPr id="13" name="Bildobjekt 2" descr="En bild som visar skiss, tecknad serie, rita, svart&#10;&#10;AI-genererat innehåll kan vara felaktigt.">
            <a:extLst>
              <a:ext uri="{FF2B5EF4-FFF2-40B4-BE49-F238E27FC236}">
                <a16:creationId xmlns:a16="http://schemas.microsoft.com/office/drawing/2014/main" id="{170C2FC8-8A3B-44EB-B505-C164A946CA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41" t="719" r="28783" b="23561"/>
          <a:stretch/>
        </p:blipFill>
        <p:spPr>
          <a:xfrm>
            <a:off x="4006732" y="5735637"/>
            <a:ext cx="871032" cy="1122363"/>
          </a:xfrm>
          <a:prstGeom prst="rect">
            <a:avLst/>
          </a:prstGeom>
        </p:spPr>
      </p:pic>
      <p:pic>
        <p:nvPicPr>
          <p:cNvPr id="6" name="Picture 5" descr="Blue text on a black background&#10;&#10;AI-generated content may be incorrect.">
            <a:extLst>
              <a:ext uri="{FF2B5EF4-FFF2-40B4-BE49-F238E27FC236}">
                <a16:creationId xmlns:a16="http://schemas.microsoft.com/office/drawing/2014/main" id="{0F6A5E0A-3320-FDC6-7193-B5DC5239D0A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08159" y="291803"/>
            <a:ext cx="2031681" cy="705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7523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Innehåll Röd/rosa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>
                <a:solidFill>
                  <a:schemeClr val="accent3"/>
                </a:solidFill>
              </a:defRPr>
            </a:lvl1pPr>
          </a:lstStyle>
          <a:p>
            <a:r>
              <a:rPr lang="en-GB"/>
              <a:t>Click to add title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aseline="0">
                <a:solidFill>
                  <a:schemeClr val="accent3"/>
                </a:solidFill>
              </a:defRPr>
            </a:lvl1pPr>
            <a:lvl2pPr>
              <a:defRPr baseline="0">
                <a:solidFill>
                  <a:schemeClr val="accent3"/>
                </a:solidFill>
              </a:defRPr>
            </a:lvl2pPr>
            <a:lvl3pPr>
              <a:defRPr baseline="0">
                <a:solidFill>
                  <a:schemeClr val="accent3"/>
                </a:solidFill>
              </a:defRPr>
            </a:lvl3pPr>
            <a:lvl4pPr>
              <a:defRPr baseline="0">
                <a:solidFill>
                  <a:schemeClr val="accent3"/>
                </a:solidFill>
              </a:defRPr>
            </a:lvl4pPr>
            <a:lvl5pPr>
              <a:defRPr baseline="0">
                <a:solidFill>
                  <a:schemeClr val="accent3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0286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bbelt innehåll Röd/rosa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ocument 4">
            <a:extLst>
              <a:ext uri="{FF2B5EF4-FFF2-40B4-BE49-F238E27FC236}">
                <a16:creationId xmlns:a16="http://schemas.microsoft.com/office/drawing/2014/main" id="{187C33C2-4C40-CB2E-AA36-A1400DC75CD5}"/>
              </a:ext>
            </a:extLst>
          </p:cNvPr>
          <p:cNvSpPr/>
          <p:nvPr userDrawn="1"/>
        </p:nvSpPr>
        <p:spPr>
          <a:xfrm>
            <a:off x="0" y="0"/>
            <a:ext cx="12192000" cy="1972235"/>
          </a:xfrm>
          <a:prstGeom prst="flowChartDocumen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497735"/>
            <a:ext cx="10515600" cy="1325563"/>
          </a:xfrm>
        </p:spPr>
        <p:txBody>
          <a:bodyPr/>
          <a:lstStyle>
            <a:lvl1pPr>
              <a:defRPr baseline="0">
                <a:solidFill>
                  <a:schemeClr val="accent4"/>
                </a:solidFill>
              </a:defRPr>
            </a:lvl1pPr>
          </a:lstStyle>
          <a:p>
            <a:r>
              <a:rPr lang="en-GB"/>
              <a:t>Click to add title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972235"/>
            <a:ext cx="5181600" cy="4204728"/>
          </a:xfrm>
        </p:spPr>
        <p:txBody>
          <a:bodyPr/>
          <a:lstStyle>
            <a:lvl1pPr>
              <a:defRPr baseline="0">
                <a:solidFill>
                  <a:schemeClr val="accent3"/>
                </a:solidFill>
              </a:defRPr>
            </a:lvl1pPr>
            <a:lvl2pPr>
              <a:defRPr baseline="0">
                <a:solidFill>
                  <a:schemeClr val="accent3"/>
                </a:solidFill>
              </a:defRPr>
            </a:lvl2pPr>
            <a:lvl3pPr>
              <a:defRPr baseline="0">
                <a:solidFill>
                  <a:schemeClr val="accent3"/>
                </a:solidFill>
              </a:defRPr>
            </a:lvl3pPr>
            <a:lvl4pPr>
              <a:defRPr baseline="0">
                <a:solidFill>
                  <a:schemeClr val="accent3"/>
                </a:solidFill>
              </a:defRPr>
            </a:lvl4pPr>
            <a:lvl5pPr>
              <a:defRPr baseline="0">
                <a:solidFill>
                  <a:schemeClr val="accent3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972235"/>
            <a:ext cx="5181600" cy="4204728"/>
          </a:xfrm>
        </p:spPr>
        <p:txBody>
          <a:bodyPr/>
          <a:lstStyle>
            <a:lvl1pPr>
              <a:defRPr baseline="0">
                <a:solidFill>
                  <a:schemeClr val="accent3"/>
                </a:solidFill>
              </a:defRPr>
            </a:lvl1pPr>
            <a:lvl2pPr>
              <a:defRPr baseline="0">
                <a:solidFill>
                  <a:schemeClr val="accent3"/>
                </a:solidFill>
              </a:defRPr>
            </a:lvl2pPr>
            <a:lvl3pPr>
              <a:defRPr baseline="0">
                <a:solidFill>
                  <a:schemeClr val="accent3"/>
                </a:solidFill>
              </a:defRPr>
            </a:lvl3pPr>
            <a:lvl4pPr>
              <a:defRPr baseline="0">
                <a:solidFill>
                  <a:schemeClr val="accent3"/>
                </a:solidFill>
              </a:defRPr>
            </a:lvl4pPr>
            <a:lvl5pPr>
              <a:defRPr baseline="0">
                <a:solidFill>
                  <a:schemeClr val="accent3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927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 Alternativ Röd/rosa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100F983D-8568-9E37-DA44-1CD11471571E}"/>
              </a:ext>
            </a:extLst>
          </p:cNvPr>
          <p:cNvGrpSpPr/>
          <p:nvPr userDrawn="1"/>
        </p:nvGrpSpPr>
        <p:grpSpPr>
          <a:xfrm>
            <a:off x="4896009" y="-9533"/>
            <a:ext cx="7295991" cy="6867533"/>
            <a:chOff x="4885678" y="-1488852"/>
            <a:chExt cx="7295991" cy="6867532"/>
          </a:xfrm>
        </p:grpSpPr>
        <p:sp>
          <p:nvSpPr>
            <p:cNvPr id="11" name="Document 10">
              <a:extLst>
                <a:ext uri="{FF2B5EF4-FFF2-40B4-BE49-F238E27FC236}">
                  <a16:creationId xmlns:a16="http://schemas.microsoft.com/office/drawing/2014/main" id="{E7F12BF1-9E97-D79C-E786-49DA77D78B8E}"/>
                </a:ext>
              </a:extLst>
            </p:cNvPr>
            <p:cNvSpPr/>
            <p:nvPr userDrawn="1"/>
          </p:nvSpPr>
          <p:spPr>
            <a:xfrm rot="5400000">
              <a:off x="2351541" y="1045285"/>
              <a:ext cx="6867532" cy="1799258"/>
            </a:xfrm>
            <a:prstGeom prst="flowChartDocumen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7104323-DB1E-1EE9-55B2-8E3620F1C29C}"/>
                </a:ext>
              </a:extLst>
            </p:cNvPr>
            <p:cNvSpPr/>
            <p:nvPr userDrawn="1"/>
          </p:nvSpPr>
          <p:spPr>
            <a:xfrm>
              <a:off x="6684937" y="-1488852"/>
              <a:ext cx="5496732" cy="6858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ABD479A1-8533-65BC-56CD-45810D9A9E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1103085"/>
            <a:ext cx="3932237" cy="841829"/>
          </a:xfrm>
        </p:spPr>
        <p:txBody>
          <a:bodyPr anchor="b"/>
          <a:lstStyle>
            <a:lvl1pPr>
              <a:defRPr sz="3200" baseline="0">
                <a:solidFill>
                  <a:schemeClr val="accent4"/>
                </a:solidFill>
              </a:defRPr>
            </a:lvl1pPr>
          </a:lstStyle>
          <a:p>
            <a:r>
              <a:rPr lang="en-GB"/>
              <a:t>Click to add title</a:t>
            </a:r>
            <a:endParaRPr lang="en-US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7740096A-C249-66BB-F3A5-9CB853078E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944914"/>
            <a:ext cx="3932237" cy="3924073"/>
          </a:xfrm>
        </p:spPr>
        <p:txBody>
          <a:bodyPr>
            <a:normAutofit/>
          </a:bodyPr>
          <a:lstStyle>
            <a:lvl1pPr marL="0" indent="0">
              <a:buNone/>
              <a:defRPr sz="1800" baseline="0">
                <a:solidFill>
                  <a:schemeClr val="accent4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1EBB422-B22E-0446-D393-0271752C56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 baseline="0">
                <a:solidFill>
                  <a:schemeClr val="accent3"/>
                </a:solidFill>
              </a:defRPr>
            </a:lvl1pPr>
            <a:lvl2pPr>
              <a:defRPr sz="2800" baseline="0">
                <a:solidFill>
                  <a:schemeClr val="accent3"/>
                </a:solidFill>
              </a:defRPr>
            </a:lvl2pPr>
            <a:lvl3pPr>
              <a:defRPr sz="2400" baseline="0">
                <a:solidFill>
                  <a:schemeClr val="accent3"/>
                </a:solidFill>
              </a:defRPr>
            </a:lvl3pPr>
            <a:lvl4pPr>
              <a:defRPr sz="2000" baseline="0">
                <a:solidFill>
                  <a:schemeClr val="accent3"/>
                </a:solidFill>
              </a:defRPr>
            </a:lvl4pPr>
            <a:lvl5pPr>
              <a:defRPr sz="2000" baseline="0">
                <a:solidFill>
                  <a:schemeClr val="accent3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3" name="Picture 2" descr="A blue text with hands and a fleur de lis&#10;&#10;AI-generated content may be incorrect.">
            <a:extLst>
              <a:ext uri="{FF2B5EF4-FFF2-40B4-BE49-F238E27FC236}">
                <a16:creationId xmlns:a16="http://schemas.microsoft.com/office/drawing/2014/main" id="{FAF0DC8A-C772-3CC5-BA29-6C08EEFEEFD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92208" y="5289684"/>
            <a:ext cx="1244932" cy="1774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594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 med bild Röd/rosa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325774"/>
            <a:ext cx="5120148" cy="1196771"/>
          </a:xfrm>
        </p:spPr>
        <p:txBody>
          <a:bodyPr/>
          <a:lstStyle>
            <a:lvl1pPr>
              <a:defRPr baseline="0">
                <a:solidFill>
                  <a:schemeClr val="accent3"/>
                </a:solidFill>
              </a:defRPr>
            </a:lvl1pPr>
          </a:lstStyle>
          <a:p>
            <a:r>
              <a:rPr lang="en-GB"/>
              <a:t>Click to add title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564288"/>
            <a:ext cx="5120148" cy="3612674"/>
          </a:xfrm>
        </p:spPr>
        <p:txBody>
          <a:bodyPr/>
          <a:lstStyle>
            <a:lvl1pPr>
              <a:defRPr baseline="0">
                <a:solidFill>
                  <a:schemeClr val="accent3"/>
                </a:solidFill>
              </a:defRPr>
            </a:lvl1pPr>
            <a:lvl2pPr>
              <a:defRPr baseline="0">
                <a:solidFill>
                  <a:schemeClr val="accent3"/>
                </a:solidFill>
              </a:defRPr>
            </a:lvl2pPr>
            <a:lvl3pPr>
              <a:defRPr baseline="0">
                <a:solidFill>
                  <a:schemeClr val="accent3"/>
                </a:solidFill>
              </a:defRPr>
            </a:lvl3pPr>
            <a:lvl4pPr>
              <a:defRPr baseline="0">
                <a:solidFill>
                  <a:schemeClr val="accent3"/>
                </a:solidFill>
              </a:defRPr>
            </a:lvl4pPr>
            <a:lvl5pPr>
              <a:defRPr baseline="0">
                <a:solidFill>
                  <a:schemeClr val="accent3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A3A44F-0CA0-FE40-8F7A-C97B077341EB}" type="slidenum">
              <a:rPr lang="sv-SE" smtClean="0"/>
              <a:t>‹#›</a:t>
            </a:fld>
            <a:endParaRPr lang="sv-SE"/>
          </a:p>
        </p:txBody>
      </p:sp>
      <p:sp>
        <p:nvSpPr>
          <p:cNvPr id="17" name="Platshållare för bild 12">
            <a:extLst>
              <a:ext uri="{FF2B5EF4-FFF2-40B4-BE49-F238E27FC236}">
                <a16:creationId xmlns:a16="http://schemas.microsoft.com/office/drawing/2014/main" id="{66C66786-531A-4297-FC78-9A5B8A4180D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40882" y="0"/>
            <a:ext cx="6151118" cy="6858000"/>
          </a:xfrm>
          <a:custGeom>
            <a:avLst/>
            <a:gdLst>
              <a:gd name="connsiteX0" fmla="*/ 55118 w 6151118"/>
              <a:gd name="connsiteY0" fmla="*/ 0 h 6858000"/>
              <a:gd name="connsiteX1" fmla="*/ 6151118 w 6151118"/>
              <a:gd name="connsiteY1" fmla="*/ 0 h 6858000"/>
              <a:gd name="connsiteX2" fmla="*/ 6151118 w 6151118"/>
              <a:gd name="connsiteY2" fmla="*/ 6858000 h 6858000"/>
              <a:gd name="connsiteX3" fmla="*/ 55118 w 6151118"/>
              <a:gd name="connsiteY3" fmla="*/ 6858000 h 6858000"/>
              <a:gd name="connsiteX4" fmla="*/ 101029 w 6151118"/>
              <a:gd name="connsiteY4" fmla="*/ 5213477 h 6858000"/>
              <a:gd name="connsiteX5" fmla="*/ 0 w 6151118"/>
              <a:gd name="connsiteY5" fmla="*/ 1812989 h 6858000"/>
              <a:gd name="connsiteX6" fmla="*/ 55118 w 6151118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51118" h="6858000">
                <a:moveTo>
                  <a:pt x="55118" y="0"/>
                </a:moveTo>
                <a:lnTo>
                  <a:pt x="6151118" y="0"/>
                </a:lnTo>
                <a:lnTo>
                  <a:pt x="6151118" y="6858000"/>
                </a:lnTo>
                <a:lnTo>
                  <a:pt x="55118" y="6858000"/>
                </a:lnTo>
                <a:cubicBezTo>
                  <a:pt x="55118" y="6858000"/>
                  <a:pt x="101029" y="6497193"/>
                  <a:pt x="101029" y="5213477"/>
                </a:cubicBezTo>
                <a:cubicBezTo>
                  <a:pt x="101029" y="3929761"/>
                  <a:pt x="0" y="2733358"/>
                  <a:pt x="0" y="1812989"/>
                </a:cubicBezTo>
                <a:cubicBezTo>
                  <a:pt x="0" y="892620"/>
                  <a:pt x="55118" y="0"/>
                  <a:pt x="55118" y="0"/>
                </a:cubicBezTo>
                <a:close/>
              </a:path>
            </a:pathLst>
          </a:custGeom>
          <a:solidFill>
            <a:schemeClr val="tx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1200"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r>
              <a:rPr lang="sv-SE"/>
              <a:t>Bildplatshållare</a:t>
            </a:r>
          </a:p>
        </p:txBody>
      </p:sp>
      <p:sp>
        <p:nvSpPr>
          <p:cNvPr id="18" name="Platshållare för bildnummer 6">
            <a:extLst>
              <a:ext uri="{FF2B5EF4-FFF2-40B4-BE49-F238E27FC236}">
                <a16:creationId xmlns:a16="http://schemas.microsoft.com/office/drawing/2014/main" id="{A092EA92-2D9C-05E7-DA68-BA84184029FA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9575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E086683-F536-42AB-ABBC-F4803DFE8DBC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056946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 med ruta Röd/rosa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419B77FE-1D0A-24F9-0AB3-21F78871D7F3}"/>
              </a:ext>
            </a:extLst>
          </p:cNvPr>
          <p:cNvGrpSpPr/>
          <p:nvPr userDrawn="1"/>
        </p:nvGrpSpPr>
        <p:grpSpPr>
          <a:xfrm>
            <a:off x="7870825" y="1"/>
            <a:ext cx="4321176" cy="6857999"/>
            <a:chOff x="4885678" y="-1488852"/>
            <a:chExt cx="7295991" cy="6867532"/>
          </a:xfrm>
          <a:solidFill>
            <a:schemeClr val="accent3"/>
          </a:solidFill>
        </p:grpSpPr>
        <p:sp>
          <p:nvSpPr>
            <p:cNvPr id="7" name="Document 6">
              <a:extLst>
                <a:ext uri="{FF2B5EF4-FFF2-40B4-BE49-F238E27FC236}">
                  <a16:creationId xmlns:a16="http://schemas.microsoft.com/office/drawing/2014/main" id="{5BBA2E6C-142D-50F7-AE2C-C19497EA5D4E}"/>
                </a:ext>
              </a:extLst>
            </p:cNvPr>
            <p:cNvSpPr/>
            <p:nvPr userDrawn="1"/>
          </p:nvSpPr>
          <p:spPr>
            <a:xfrm rot="5400000">
              <a:off x="2351541" y="1045285"/>
              <a:ext cx="6867532" cy="1799258"/>
            </a:xfrm>
            <a:prstGeom prst="flowChartDocumen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E01B94C-67CA-70F4-9BA1-B11403AE4E0C}"/>
                </a:ext>
              </a:extLst>
            </p:cNvPr>
            <p:cNvSpPr/>
            <p:nvPr userDrawn="1"/>
          </p:nvSpPr>
          <p:spPr>
            <a:xfrm>
              <a:off x="6684937" y="-1488852"/>
              <a:ext cx="5496732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  <p:sp>
        <p:nvSpPr>
          <p:cNvPr id="3" name="Title 1">
            <a:extLst>
              <a:ext uri="{FF2B5EF4-FFF2-40B4-BE49-F238E27FC236}">
                <a16:creationId xmlns:a16="http://schemas.microsoft.com/office/drawing/2014/main" id="{AF1B81E8-6017-8BE0-F425-17FF9D24DB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1378226"/>
            <a:ext cx="7246937" cy="731502"/>
          </a:xfrm>
        </p:spPr>
        <p:txBody>
          <a:bodyPr/>
          <a:lstStyle>
            <a:lvl1pPr>
              <a:defRPr baseline="0">
                <a:solidFill>
                  <a:schemeClr val="accent3"/>
                </a:solidFill>
              </a:defRPr>
            </a:lvl1pPr>
          </a:lstStyle>
          <a:p>
            <a:endParaRPr lang="sv-SE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5247042-5471-D62A-2C83-4125D85E45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8" y="2246313"/>
            <a:ext cx="7246937" cy="3990975"/>
          </a:xfrm>
        </p:spPr>
        <p:txBody>
          <a:bodyPr/>
          <a:lstStyle>
            <a:lvl1pPr>
              <a:defRPr baseline="0">
                <a:solidFill>
                  <a:schemeClr val="accent3"/>
                </a:solidFill>
              </a:defRPr>
            </a:lvl1pPr>
          </a:lstStyle>
          <a:p>
            <a:endParaRPr lang="sv-SE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3F5FFA1E-3286-59F6-7BBD-949E38030DF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048690" y="2252662"/>
            <a:ext cx="3906837" cy="2352675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400" b="1" i="0" baseline="0">
                <a:solidFill>
                  <a:schemeClr val="accent4"/>
                </a:solidFill>
                <a:latin typeface="Franklin Gothic Medium" panose="020B0603020102020204" pitchFamily="34" charset="0"/>
              </a:defRPr>
            </a:lvl1pPr>
            <a:lvl2pPr marL="457200" indent="0">
              <a:buNone/>
              <a:defRPr sz="2000" b="1" i="0" baseline="0">
                <a:solidFill>
                  <a:schemeClr val="accent4"/>
                </a:solidFill>
                <a:latin typeface="Franklin Gothic Medium" panose="020B0603020102020204" pitchFamily="34" charset="0"/>
              </a:defRPr>
            </a:lvl2pPr>
            <a:lvl3pPr marL="914400" indent="0">
              <a:buNone/>
              <a:defRPr sz="1800" b="1" i="0" baseline="0">
                <a:solidFill>
                  <a:schemeClr val="accent4"/>
                </a:solidFill>
                <a:latin typeface="Franklin Gothic Medium" panose="020B0603020102020204" pitchFamily="34" charset="0"/>
              </a:defRPr>
            </a:lvl3pPr>
            <a:lvl4pPr marL="1371600" indent="0">
              <a:buNone/>
              <a:defRPr sz="1600" b="1" i="0" baseline="0">
                <a:solidFill>
                  <a:schemeClr val="accent4"/>
                </a:solidFill>
                <a:latin typeface="Franklin Gothic Medium" panose="020B0603020102020204" pitchFamily="34" charset="0"/>
              </a:defRPr>
            </a:lvl4pPr>
            <a:lvl5pPr marL="1828800" indent="0">
              <a:buNone/>
              <a:defRPr sz="1600" b="1" i="0" baseline="0">
                <a:solidFill>
                  <a:schemeClr val="accent4"/>
                </a:solidFill>
                <a:latin typeface="Franklin Gothic Medium" panose="020B06030201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/>
          </a:p>
        </p:txBody>
      </p:sp>
      <p:pic>
        <p:nvPicPr>
          <p:cNvPr id="2" name="Bildobjekt 6" descr="En bild som visar text, Teckensnitt, Grafik, grafisk design&#10;&#10;AI-genererat innehåll kan vara felaktigt.">
            <a:extLst>
              <a:ext uri="{FF2B5EF4-FFF2-40B4-BE49-F238E27FC236}">
                <a16:creationId xmlns:a16="http://schemas.microsoft.com/office/drawing/2014/main" id="{6CE82B60-0DDD-1B3B-4A8E-5310C597BCD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500"/>
                    </a14:imgEffect>
                    <a14:imgEffect>
                      <a14:saturation sat="2000"/>
                    </a14:imgEffect>
                    <a14:imgEffect>
                      <a14:brightnessContrast bright="7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884" y="5278120"/>
            <a:ext cx="1254618" cy="1787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1796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ed innehåll Röd/rosa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351A4C57-714E-991F-6A39-D4A8EBD3E1AD}"/>
              </a:ext>
            </a:extLst>
          </p:cNvPr>
          <p:cNvGrpSpPr/>
          <p:nvPr userDrawn="1"/>
        </p:nvGrpSpPr>
        <p:grpSpPr>
          <a:xfrm>
            <a:off x="5656881" y="0"/>
            <a:ext cx="6535119" cy="6858000"/>
            <a:chOff x="4896010" y="-2041159"/>
            <a:chExt cx="7295990" cy="6867532"/>
          </a:xfrm>
          <a:solidFill>
            <a:schemeClr val="accent3"/>
          </a:solidFill>
        </p:grpSpPr>
        <p:sp>
          <p:nvSpPr>
            <p:cNvPr id="16" name="Document 15">
              <a:extLst>
                <a:ext uri="{FF2B5EF4-FFF2-40B4-BE49-F238E27FC236}">
                  <a16:creationId xmlns:a16="http://schemas.microsoft.com/office/drawing/2014/main" id="{74DE28AC-79F4-6C41-F778-FB4D7B846659}"/>
                </a:ext>
              </a:extLst>
            </p:cNvPr>
            <p:cNvSpPr/>
            <p:nvPr userDrawn="1"/>
          </p:nvSpPr>
          <p:spPr>
            <a:xfrm rot="5400000">
              <a:off x="2361873" y="492978"/>
              <a:ext cx="6867532" cy="1799258"/>
            </a:xfrm>
            <a:prstGeom prst="flowChartDocumen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17C456BC-4218-150E-1573-35FEB59E2A77}"/>
                </a:ext>
              </a:extLst>
            </p:cNvPr>
            <p:cNvSpPr/>
            <p:nvPr userDrawn="1"/>
          </p:nvSpPr>
          <p:spPr>
            <a:xfrm>
              <a:off x="6695268" y="-2031627"/>
              <a:ext cx="5496732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40937" y="2496418"/>
            <a:ext cx="5157787" cy="3667117"/>
          </a:xfrm>
        </p:spPr>
        <p:txBody>
          <a:bodyPr/>
          <a:lstStyle>
            <a:lvl1pPr>
              <a:defRPr baseline="0">
                <a:solidFill>
                  <a:schemeClr val="accent4"/>
                </a:solidFill>
              </a:defRPr>
            </a:lvl1pPr>
            <a:lvl2pPr>
              <a:defRPr baseline="0">
                <a:solidFill>
                  <a:schemeClr val="accent4"/>
                </a:solidFill>
              </a:defRPr>
            </a:lvl2pPr>
            <a:lvl3pPr>
              <a:defRPr baseline="0">
                <a:solidFill>
                  <a:schemeClr val="accent4"/>
                </a:solidFill>
              </a:defRPr>
            </a:lvl3pPr>
            <a:lvl4pPr>
              <a:defRPr baseline="0">
                <a:solidFill>
                  <a:schemeClr val="accent4"/>
                </a:solidFill>
              </a:defRPr>
            </a:lvl4pPr>
            <a:lvl5pPr>
              <a:defRPr baseline="0">
                <a:solidFill>
                  <a:schemeClr val="accent4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AD0FDD4-0968-8F0B-7FE8-D3128A3DDB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9349" y="1170855"/>
            <a:ext cx="5181601" cy="1325563"/>
          </a:xfrm>
        </p:spPr>
        <p:txBody>
          <a:bodyPr/>
          <a:lstStyle>
            <a:lvl1pPr>
              <a:defRPr baseline="0">
                <a:solidFill>
                  <a:schemeClr val="accent4"/>
                </a:solidFill>
              </a:defRPr>
            </a:lvl1pPr>
          </a:lstStyle>
          <a:p>
            <a:r>
              <a:rPr lang="en-GB"/>
              <a:t>Click to add title</a:t>
            </a:r>
            <a:endParaRPr lang="en-US"/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8F211152-B012-C59A-0002-C5F8513159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7234" y="1444486"/>
            <a:ext cx="5014022" cy="4719049"/>
          </a:xfrm>
        </p:spPr>
        <p:txBody>
          <a:bodyPr/>
          <a:lstStyle>
            <a:lvl1pPr>
              <a:defRPr baseline="0">
                <a:solidFill>
                  <a:schemeClr val="accent3"/>
                </a:solidFill>
              </a:defRPr>
            </a:lvl1pPr>
          </a:lstStyle>
          <a:p>
            <a:endParaRPr lang="sv-SE"/>
          </a:p>
        </p:txBody>
      </p:sp>
      <p:pic>
        <p:nvPicPr>
          <p:cNvPr id="3" name="Bildobjekt 6" descr="En bild som visar text, Teckensnitt, Grafik, grafisk design&#10;&#10;AI-genererat innehåll kan vara felaktigt.">
            <a:extLst>
              <a:ext uri="{FF2B5EF4-FFF2-40B4-BE49-F238E27FC236}">
                <a16:creationId xmlns:a16="http://schemas.microsoft.com/office/drawing/2014/main" id="{6C3792F4-CAB7-C785-C734-F4D62209B4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500"/>
                    </a14:imgEffect>
                    <a14:imgEffect>
                      <a14:saturation sat="2000"/>
                    </a14:imgEffect>
                    <a14:imgEffect>
                      <a14:brightnessContrast bright="7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884" y="5278120"/>
            <a:ext cx="1254618" cy="1787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5172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ämföra innehåll Röd/rosa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972235"/>
            <a:ext cx="5157787" cy="506874"/>
          </a:xfrm>
        </p:spPr>
        <p:txBody>
          <a:bodyPr anchor="b"/>
          <a:lstStyle>
            <a:lvl1pPr marL="0" indent="0">
              <a:buNone/>
              <a:defRPr sz="2400" b="1" baseline="0">
                <a:solidFill>
                  <a:schemeClr val="accent3"/>
                </a:solidFill>
                <a:latin typeface="Franklin Gothic Medium" panose="020B06030201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628047"/>
            <a:ext cx="5157787" cy="3561616"/>
          </a:xfrm>
        </p:spPr>
        <p:txBody>
          <a:bodyPr/>
          <a:lstStyle>
            <a:lvl1pPr>
              <a:defRPr baseline="0">
                <a:solidFill>
                  <a:schemeClr val="accent3"/>
                </a:solidFill>
              </a:defRPr>
            </a:lvl1pPr>
            <a:lvl2pPr>
              <a:defRPr baseline="0">
                <a:solidFill>
                  <a:schemeClr val="accent3"/>
                </a:solidFill>
              </a:defRPr>
            </a:lvl2pPr>
            <a:lvl3pPr>
              <a:defRPr baseline="0">
                <a:solidFill>
                  <a:schemeClr val="accent3"/>
                </a:solidFill>
              </a:defRPr>
            </a:lvl3pPr>
            <a:lvl4pPr>
              <a:defRPr baseline="0">
                <a:solidFill>
                  <a:schemeClr val="accent3"/>
                </a:solidFill>
              </a:defRPr>
            </a:lvl4pPr>
            <a:lvl5pPr>
              <a:defRPr baseline="0">
                <a:solidFill>
                  <a:schemeClr val="accent3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972235"/>
            <a:ext cx="5183188" cy="506874"/>
          </a:xfrm>
        </p:spPr>
        <p:txBody>
          <a:bodyPr anchor="b"/>
          <a:lstStyle>
            <a:lvl1pPr marL="0" indent="0">
              <a:buNone/>
              <a:defRPr sz="2400" b="1" baseline="0">
                <a:solidFill>
                  <a:schemeClr val="accent3"/>
                </a:solidFill>
                <a:latin typeface="Franklin Gothic Medium" panose="020B06030201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628047"/>
            <a:ext cx="5183188" cy="3561616"/>
          </a:xfrm>
        </p:spPr>
        <p:txBody>
          <a:bodyPr/>
          <a:lstStyle>
            <a:lvl1pPr>
              <a:defRPr baseline="0">
                <a:solidFill>
                  <a:schemeClr val="accent3"/>
                </a:solidFill>
              </a:defRPr>
            </a:lvl1pPr>
            <a:lvl2pPr>
              <a:defRPr baseline="0">
                <a:solidFill>
                  <a:schemeClr val="accent3"/>
                </a:solidFill>
              </a:defRPr>
            </a:lvl2pPr>
            <a:lvl3pPr>
              <a:defRPr baseline="0">
                <a:solidFill>
                  <a:schemeClr val="accent3"/>
                </a:solidFill>
              </a:defRPr>
            </a:lvl3pPr>
            <a:lvl4pPr>
              <a:defRPr baseline="0">
                <a:solidFill>
                  <a:schemeClr val="accent3"/>
                </a:solidFill>
              </a:defRPr>
            </a:lvl4pPr>
            <a:lvl5pPr>
              <a:defRPr baseline="0">
                <a:solidFill>
                  <a:schemeClr val="accent3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6" name="Document 15">
            <a:extLst>
              <a:ext uri="{FF2B5EF4-FFF2-40B4-BE49-F238E27FC236}">
                <a16:creationId xmlns:a16="http://schemas.microsoft.com/office/drawing/2014/main" id="{E07AF5E8-2DBF-BC9B-9BC0-440E69AAB4EE}"/>
              </a:ext>
            </a:extLst>
          </p:cNvPr>
          <p:cNvSpPr/>
          <p:nvPr userDrawn="1"/>
        </p:nvSpPr>
        <p:spPr>
          <a:xfrm>
            <a:off x="0" y="0"/>
            <a:ext cx="12192000" cy="1972235"/>
          </a:xfrm>
          <a:prstGeom prst="flowChartDocumen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0BB94378-85AE-617A-1EDF-560EF0889B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97735"/>
            <a:ext cx="10515600" cy="1325563"/>
          </a:xfrm>
        </p:spPr>
        <p:txBody>
          <a:bodyPr/>
          <a:lstStyle>
            <a:lvl1pPr>
              <a:defRPr baseline="0">
                <a:solidFill>
                  <a:schemeClr val="accent4"/>
                </a:solidFill>
              </a:defRPr>
            </a:lvl1pPr>
          </a:lstStyle>
          <a:p>
            <a:r>
              <a:rPr lang="en-GB"/>
              <a:t>Click to add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4797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ktionstitel Gul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aseline="0">
                <a:solidFill>
                  <a:schemeClr val="tx2"/>
                </a:solidFill>
              </a:defRPr>
            </a:lvl1pPr>
          </a:lstStyle>
          <a:p>
            <a:r>
              <a:rPr lang="en-GB"/>
              <a:t>Click to add title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965064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Innehåll Gul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add title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  <a:lvl2pPr>
              <a:defRPr baseline="0">
                <a:solidFill>
                  <a:schemeClr val="tx1"/>
                </a:solidFill>
              </a:defRPr>
            </a:lvl2pPr>
            <a:lvl3pPr>
              <a:defRPr baseline="0">
                <a:solidFill>
                  <a:schemeClr val="tx1"/>
                </a:solidFill>
              </a:defRPr>
            </a:lvl3pPr>
            <a:lvl4pPr>
              <a:defRPr baseline="0">
                <a:solidFill>
                  <a:schemeClr val="tx1"/>
                </a:solidFill>
              </a:defRPr>
            </a:lvl4pPr>
            <a:lvl5pPr>
              <a:defRPr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2463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bbelt innehåll Gul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ocument 4">
            <a:extLst>
              <a:ext uri="{FF2B5EF4-FFF2-40B4-BE49-F238E27FC236}">
                <a16:creationId xmlns:a16="http://schemas.microsoft.com/office/drawing/2014/main" id="{187C33C2-4C40-CB2E-AA36-A1400DC75CD5}"/>
              </a:ext>
            </a:extLst>
          </p:cNvPr>
          <p:cNvSpPr/>
          <p:nvPr userDrawn="1"/>
        </p:nvSpPr>
        <p:spPr>
          <a:xfrm>
            <a:off x="0" y="0"/>
            <a:ext cx="12192000" cy="1972235"/>
          </a:xfrm>
          <a:prstGeom prst="flowChartDocumen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497735"/>
            <a:ext cx="10515600" cy="1325563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add title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972235"/>
            <a:ext cx="5181600" cy="4204728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  <a:lvl2pPr>
              <a:defRPr baseline="0">
                <a:solidFill>
                  <a:schemeClr val="tx1"/>
                </a:solidFill>
              </a:defRPr>
            </a:lvl2pPr>
            <a:lvl3pPr>
              <a:defRPr baseline="0">
                <a:solidFill>
                  <a:schemeClr val="tx1"/>
                </a:solidFill>
              </a:defRPr>
            </a:lvl3pPr>
            <a:lvl4pPr>
              <a:defRPr baseline="0">
                <a:solidFill>
                  <a:schemeClr val="tx1"/>
                </a:solidFill>
              </a:defRPr>
            </a:lvl4pPr>
            <a:lvl5pPr>
              <a:defRPr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972235"/>
            <a:ext cx="5181600" cy="4204728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  <a:lvl2pPr>
              <a:defRPr baseline="0">
                <a:solidFill>
                  <a:schemeClr val="tx1"/>
                </a:solidFill>
              </a:defRPr>
            </a:lvl2pPr>
            <a:lvl3pPr>
              <a:defRPr baseline="0">
                <a:solidFill>
                  <a:schemeClr val="tx1"/>
                </a:solidFill>
              </a:defRPr>
            </a:lvl3pPr>
            <a:lvl4pPr>
              <a:defRPr baseline="0">
                <a:solidFill>
                  <a:schemeClr val="tx1"/>
                </a:solidFill>
              </a:defRPr>
            </a:lvl4pPr>
            <a:lvl5pPr>
              <a:defRPr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0952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ktionstitel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aseline="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add title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828303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 Alternativ Gul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ocument 10">
            <a:extLst>
              <a:ext uri="{FF2B5EF4-FFF2-40B4-BE49-F238E27FC236}">
                <a16:creationId xmlns:a16="http://schemas.microsoft.com/office/drawing/2014/main" id="{E7F12BF1-9E97-D79C-E786-49DA77D78B8E}"/>
              </a:ext>
            </a:extLst>
          </p:cNvPr>
          <p:cNvSpPr/>
          <p:nvPr userDrawn="1"/>
        </p:nvSpPr>
        <p:spPr>
          <a:xfrm rot="5400000">
            <a:off x="2361872" y="2524605"/>
            <a:ext cx="6867534" cy="1799258"/>
          </a:xfrm>
          <a:prstGeom prst="flowChartDocumen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7104323-DB1E-1EE9-55B2-8E3620F1C29C}"/>
              </a:ext>
            </a:extLst>
          </p:cNvPr>
          <p:cNvSpPr/>
          <p:nvPr userDrawn="1"/>
        </p:nvSpPr>
        <p:spPr>
          <a:xfrm>
            <a:off x="6695268" y="-9533"/>
            <a:ext cx="5496732" cy="686753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BD479A1-8533-65BC-56CD-45810D9A9E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1103085"/>
            <a:ext cx="3932237" cy="841829"/>
          </a:xfrm>
        </p:spPr>
        <p:txBody>
          <a:bodyPr anchor="b"/>
          <a:lstStyle>
            <a:lvl1pPr>
              <a:defRPr sz="3200" baseline="0">
                <a:solidFill>
                  <a:schemeClr val="bg2"/>
                </a:solidFill>
              </a:defRPr>
            </a:lvl1pPr>
          </a:lstStyle>
          <a:p>
            <a:r>
              <a:rPr lang="en-GB"/>
              <a:t>Click to add title</a:t>
            </a:r>
            <a:endParaRPr lang="en-US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7740096A-C249-66BB-F3A5-9CB853078E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944914"/>
            <a:ext cx="3932237" cy="3924073"/>
          </a:xfrm>
        </p:spPr>
        <p:txBody>
          <a:bodyPr>
            <a:normAutofit/>
          </a:bodyPr>
          <a:lstStyle>
            <a:lvl1pPr marL="0" indent="0">
              <a:buNone/>
              <a:defRPr sz="18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1EBB422-B22E-0446-D393-0271752C56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 baseline="0">
                <a:solidFill>
                  <a:schemeClr val="bg2"/>
                </a:solidFill>
              </a:defRPr>
            </a:lvl1pPr>
            <a:lvl2pPr>
              <a:defRPr sz="2800" baseline="0">
                <a:solidFill>
                  <a:schemeClr val="bg2"/>
                </a:solidFill>
              </a:defRPr>
            </a:lvl2pPr>
            <a:lvl3pPr>
              <a:defRPr sz="2400" baseline="0">
                <a:solidFill>
                  <a:schemeClr val="bg2"/>
                </a:solidFill>
              </a:defRPr>
            </a:lvl3pPr>
            <a:lvl4pPr>
              <a:defRPr sz="2000" baseline="0">
                <a:solidFill>
                  <a:schemeClr val="bg2"/>
                </a:solidFill>
              </a:defRPr>
            </a:lvl4pPr>
            <a:lvl5pPr>
              <a:defRPr sz="2000" baseline="0">
                <a:solidFill>
                  <a:schemeClr val="bg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3" name="Picture 2" descr="A blue text with hands and a fleur de lis&#10;&#10;AI-generated content may be incorrect.">
            <a:extLst>
              <a:ext uri="{FF2B5EF4-FFF2-40B4-BE49-F238E27FC236}">
                <a16:creationId xmlns:a16="http://schemas.microsoft.com/office/drawing/2014/main" id="{79705007-2DF1-D236-FEEC-E6587C0C160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92208" y="5289684"/>
            <a:ext cx="1244932" cy="1774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2106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 med bild Gul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325774"/>
            <a:ext cx="5120148" cy="1196771"/>
          </a:xfrm>
          <a:noFill/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add title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564288"/>
            <a:ext cx="5120148" cy="3612674"/>
          </a:xfrm>
          <a:noFill/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  <a:lvl2pPr>
              <a:defRPr baseline="0">
                <a:solidFill>
                  <a:schemeClr val="bg1"/>
                </a:solidFill>
              </a:defRPr>
            </a:lvl2pPr>
            <a:lvl3pPr>
              <a:defRPr baseline="0">
                <a:solidFill>
                  <a:schemeClr val="bg1"/>
                </a:solidFill>
              </a:defRPr>
            </a:lvl3pPr>
            <a:lvl4pPr>
              <a:defRPr baseline="0"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A3A44F-0CA0-FE40-8F7A-C97B077341EB}" type="slidenum">
              <a:rPr lang="sv-SE" smtClean="0"/>
              <a:t>‹#›</a:t>
            </a:fld>
            <a:endParaRPr lang="sv-SE"/>
          </a:p>
        </p:txBody>
      </p:sp>
      <p:sp>
        <p:nvSpPr>
          <p:cNvPr id="17" name="Platshållare för bild 12">
            <a:extLst>
              <a:ext uri="{FF2B5EF4-FFF2-40B4-BE49-F238E27FC236}">
                <a16:creationId xmlns:a16="http://schemas.microsoft.com/office/drawing/2014/main" id="{66C66786-531A-4297-FC78-9A5B8A4180D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40882" y="0"/>
            <a:ext cx="6151118" cy="6858000"/>
          </a:xfrm>
          <a:custGeom>
            <a:avLst/>
            <a:gdLst>
              <a:gd name="connsiteX0" fmla="*/ 55118 w 6151118"/>
              <a:gd name="connsiteY0" fmla="*/ 0 h 6858000"/>
              <a:gd name="connsiteX1" fmla="*/ 6151118 w 6151118"/>
              <a:gd name="connsiteY1" fmla="*/ 0 h 6858000"/>
              <a:gd name="connsiteX2" fmla="*/ 6151118 w 6151118"/>
              <a:gd name="connsiteY2" fmla="*/ 6858000 h 6858000"/>
              <a:gd name="connsiteX3" fmla="*/ 55118 w 6151118"/>
              <a:gd name="connsiteY3" fmla="*/ 6858000 h 6858000"/>
              <a:gd name="connsiteX4" fmla="*/ 101029 w 6151118"/>
              <a:gd name="connsiteY4" fmla="*/ 5213477 h 6858000"/>
              <a:gd name="connsiteX5" fmla="*/ 0 w 6151118"/>
              <a:gd name="connsiteY5" fmla="*/ 1812989 h 6858000"/>
              <a:gd name="connsiteX6" fmla="*/ 55118 w 6151118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51118" h="6858000">
                <a:moveTo>
                  <a:pt x="55118" y="0"/>
                </a:moveTo>
                <a:lnTo>
                  <a:pt x="6151118" y="0"/>
                </a:lnTo>
                <a:lnTo>
                  <a:pt x="6151118" y="6858000"/>
                </a:lnTo>
                <a:lnTo>
                  <a:pt x="55118" y="6858000"/>
                </a:lnTo>
                <a:cubicBezTo>
                  <a:pt x="55118" y="6858000"/>
                  <a:pt x="101029" y="6497193"/>
                  <a:pt x="101029" y="5213477"/>
                </a:cubicBezTo>
                <a:cubicBezTo>
                  <a:pt x="101029" y="3929761"/>
                  <a:pt x="0" y="2733358"/>
                  <a:pt x="0" y="1812989"/>
                </a:cubicBezTo>
                <a:cubicBezTo>
                  <a:pt x="0" y="892620"/>
                  <a:pt x="55118" y="0"/>
                  <a:pt x="55118" y="0"/>
                </a:cubicBezTo>
                <a:close/>
              </a:path>
            </a:pathLst>
          </a:custGeom>
          <a:solidFill>
            <a:schemeClr val="tx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1200"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r>
              <a:rPr lang="sv-SE"/>
              <a:t>Bildplatshållare</a:t>
            </a:r>
          </a:p>
        </p:txBody>
      </p:sp>
      <p:sp>
        <p:nvSpPr>
          <p:cNvPr id="18" name="Platshållare för bildnummer 6">
            <a:extLst>
              <a:ext uri="{FF2B5EF4-FFF2-40B4-BE49-F238E27FC236}">
                <a16:creationId xmlns:a16="http://schemas.microsoft.com/office/drawing/2014/main" id="{A092EA92-2D9C-05E7-DA68-BA84184029FA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9575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E086683-F536-42AB-ABBC-F4803DFE8DBC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185508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 med ruta Gul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419B77FE-1D0A-24F9-0AB3-21F78871D7F3}"/>
              </a:ext>
            </a:extLst>
          </p:cNvPr>
          <p:cNvGrpSpPr/>
          <p:nvPr userDrawn="1"/>
        </p:nvGrpSpPr>
        <p:grpSpPr>
          <a:xfrm>
            <a:off x="7870825" y="1"/>
            <a:ext cx="4321176" cy="6857999"/>
            <a:chOff x="4885678" y="-1488852"/>
            <a:chExt cx="7295991" cy="6867532"/>
          </a:xfrm>
          <a:solidFill>
            <a:schemeClr val="accent5"/>
          </a:solidFill>
        </p:grpSpPr>
        <p:sp>
          <p:nvSpPr>
            <p:cNvPr id="7" name="Document 6">
              <a:extLst>
                <a:ext uri="{FF2B5EF4-FFF2-40B4-BE49-F238E27FC236}">
                  <a16:creationId xmlns:a16="http://schemas.microsoft.com/office/drawing/2014/main" id="{5BBA2E6C-142D-50F7-AE2C-C19497EA5D4E}"/>
                </a:ext>
              </a:extLst>
            </p:cNvPr>
            <p:cNvSpPr/>
            <p:nvPr userDrawn="1"/>
          </p:nvSpPr>
          <p:spPr>
            <a:xfrm rot="5400000">
              <a:off x="2351541" y="1045285"/>
              <a:ext cx="6867532" cy="1799258"/>
            </a:xfrm>
            <a:prstGeom prst="flowChartDocumen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E01B94C-67CA-70F4-9BA1-B11403AE4E0C}"/>
                </a:ext>
              </a:extLst>
            </p:cNvPr>
            <p:cNvSpPr/>
            <p:nvPr userDrawn="1"/>
          </p:nvSpPr>
          <p:spPr>
            <a:xfrm>
              <a:off x="6684937" y="-1488852"/>
              <a:ext cx="5496732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  <p:sp>
        <p:nvSpPr>
          <p:cNvPr id="3" name="Title 1">
            <a:extLst>
              <a:ext uri="{FF2B5EF4-FFF2-40B4-BE49-F238E27FC236}">
                <a16:creationId xmlns:a16="http://schemas.microsoft.com/office/drawing/2014/main" id="{AF1B81E8-6017-8BE0-F425-17FF9D24DB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1378226"/>
            <a:ext cx="7246937" cy="73150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sv-SE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5247042-5471-D62A-2C83-4125D85E45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8" y="2246313"/>
            <a:ext cx="7246937" cy="3990975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sv-SE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E4B5B35-CCF7-EDF2-E17C-4FF931D5E27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048690" y="2252662"/>
            <a:ext cx="3906837" cy="2352675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400" b="1" i="0" baseline="0">
                <a:solidFill>
                  <a:schemeClr val="tx1"/>
                </a:solidFill>
                <a:latin typeface="Franklin Gothic Medium" panose="020B0603020102020204" pitchFamily="34" charset="0"/>
              </a:defRPr>
            </a:lvl1pPr>
            <a:lvl2pPr marL="457200" indent="0">
              <a:buNone/>
              <a:defRPr sz="2000" b="1" i="0" baseline="0">
                <a:solidFill>
                  <a:schemeClr val="tx1"/>
                </a:solidFill>
                <a:latin typeface="Franklin Gothic Medium" panose="020B0603020102020204" pitchFamily="34" charset="0"/>
              </a:defRPr>
            </a:lvl2pPr>
            <a:lvl3pPr marL="914400" indent="0">
              <a:buNone/>
              <a:defRPr sz="1800" b="1" i="0" baseline="0">
                <a:solidFill>
                  <a:schemeClr val="tx1"/>
                </a:solidFill>
                <a:latin typeface="Franklin Gothic Medium" panose="020B0603020102020204" pitchFamily="34" charset="0"/>
              </a:defRPr>
            </a:lvl3pPr>
            <a:lvl4pPr marL="1371600" indent="0">
              <a:buNone/>
              <a:defRPr sz="1600" b="1" i="0" baseline="0">
                <a:solidFill>
                  <a:schemeClr val="tx1"/>
                </a:solidFill>
                <a:latin typeface="Franklin Gothic Medium" panose="020B0603020102020204" pitchFamily="34" charset="0"/>
              </a:defRPr>
            </a:lvl4pPr>
            <a:lvl5pPr marL="1828800" indent="0">
              <a:buNone/>
              <a:defRPr sz="1600" b="1" i="0" baseline="0">
                <a:solidFill>
                  <a:schemeClr val="tx1"/>
                </a:solidFill>
                <a:latin typeface="Franklin Gothic Medium" panose="020B06030201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/>
          </a:p>
        </p:txBody>
      </p:sp>
      <p:pic>
        <p:nvPicPr>
          <p:cNvPr id="2" name="Picture 1" descr="A blue text with hands and a fleur de lis&#10;&#10;AI-generated content may be incorrect.">
            <a:extLst>
              <a:ext uri="{FF2B5EF4-FFF2-40B4-BE49-F238E27FC236}">
                <a16:creationId xmlns:a16="http://schemas.microsoft.com/office/drawing/2014/main" id="{A2AA012E-FB0C-5603-3EBA-240305E647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92208" y="5289684"/>
            <a:ext cx="1244932" cy="1774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9933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ed innehåll Gul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351A4C57-714E-991F-6A39-D4A8EBD3E1AD}"/>
              </a:ext>
            </a:extLst>
          </p:cNvPr>
          <p:cNvGrpSpPr/>
          <p:nvPr userDrawn="1"/>
        </p:nvGrpSpPr>
        <p:grpSpPr>
          <a:xfrm>
            <a:off x="5656881" y="0"/>
            <a:ext cx="6535119" cy="6858000"/>
            <a:chOff x="4896010" y="-2041159"/>
            <a:chExt cx="7295990" cy="6867532"/>
          </a:xfrm>
          <a:solidFill>
            <a:schemeClr val="accent5"/>
          </a:solidFill>
        </p:grpSpPr>
        <p:sp>
          <p:nvSpPr>
            <p:cNvPr id="16" name="Document 15">
              <a:extLst>
                <a:ext uri="{FF2B5EF4-FFF2-40B4-BE49-F238E27FC236}">
                  <a16:creationId xmlns:a16="http://schemas.microsoft.com/office/drawing/2014/main" id="{74DE28AC-79F4-6C41-F778-FB4D7B846659}"/>
                </a:ext>
              </a:extLst>
            </p:cNvPr>
            <p:cNvSpPr/>
            <p:nvPr userDrawn="1"/>
          </p:nvSpPr>
          <p:spPr>
            <a:xfrm rot="5400000">
              <a:off x="2361873" y="492978"/>
              <a:ext cx="6867532" cy="1799258"/>
            </a:xfrm>
            <a:prstGeom prst="flowChartDocumen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17C456BC-4218-150E-1573-35FEB59E2A77}"/>
                </a:ext>
              </a:extLst>
            </p:cNvPr>
            <p:cNvSpPr/>
            <p:nvPr userDrawn="1"/>
          </p:nvSpPr>
          <p:spPr>
            <a:xfrm>
              <a:off x="6695268" y="-2031627"/>
              <a:ext cx="5496732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40937" y="2496418"/>
            <a:ext cx="5157787" cy="366711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  <a:lvl2pPr>
              <a:defRPr baseline="0">
                <a:solidFill>
                  <a:schemeClr val="tx1"/>
                </a:solidFill>
              </a:defRPr>
            </a:lvl2pPr>
            <a:lvl3pPr>
              <a:defRPr baseline="0">
                <a:solidFill>
                  <a:schemeClr val="tx1"/>
                </a:solidFill>
              </a:defRPr>
            </a:lvl3pPr>
            <a:lvl4pPr>
              <a:defRPr baseline="0">
                <a:solidFill>
                  <a:schemeClr val="tx1"/>
                </a:solidFill>
              </a:defRPr>
            </a:lvl4pPr>
            <a:lvl5pPr>
              <a:defRPr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AD0FDD4-0968-8F0B-7FE8-D3128A3DDB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9349" y="1170855"/>
            <a:ext cx="5181601" cy="1325563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add title</a:t>
            </a:r>
            <a:endParaRPr lang="en-US"/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8F211152-B012-C59A-0002-C5F8513159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7234" y="1444486"/>
            <a:ext cx="5014022" cy="4719049"/>
          </a:xfrm>
        </p:spPr>
        <p:txBody>
          <a:bodyPr/>
          <a:lstStyle/>
          <a:p>
            <a:endParaRPr lang="sv-SE"/>
          </a:p>
        </p:txBody>
      </p:sp>
      <p:pic>
        <p:nvPicPr>
          <p:cNvPr id="5" name="Picture 4" descr="A blue text with hands and a fleur de lis&#10;&#10;AI-generated content may be incorrect.">
            <a:extLst>
              <a:ext uri="{FF2B5EF4-FFF2-40B4-BE49-F238E27FC236}">
                <a16:creationId xmlns:a16="http://schemas.microsoft.com/office/drawing/2014/main" id="{40CE268E-FC6C-E82F-1896-A30F9BC711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92208" y="5289684"/>
            <a:ext cx="1244932" cy="1774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11204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ämföra innehåll Gul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2125E02-1F01-C828-3EBD-330162C7061F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2140528"/>
            <a:ext cx="5157787" cy="506874"/>
          </a:xfrm>
        </p:spPr>
        <p:txBody>
          <a:bodyPr anchor="b"/>
          <a:lstStyle>
            <a:lvl1pPr marL="0" indent="0">
              <a:buNone/>
              <a:defRPr sz="2400" b="1" baseline="0">
                <a:latin typeface="Franklin Gothic Medium" panose="020B06030201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772259"/>
            <a:ext cx="5157787" cy="341740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2140528"/>
            <a:ext cx="5183188" cy="506874"/>
          </a:xfrm>
        </p:spPr>
        <p:txBody>
          <a:bodyPr anchor="b"/>
          <a:lstStyle>
            <a:lvl1pPr marL="0" indent="0">
              <a:buNone/>
              <a:defRPr sz="2400" b="1" baseline="0">
                <a:latin typeface="Franklin Gothic Medium" panose="020B06030201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772259"/>
            <a:ext cx="5183188" cy="341740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AD0FDD4-0968-8F0B-7FE8-D3128A3DDB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68338"/>
            <a:ext cx="10515600" cy="1325563"/>
          </a:xfrm>
        </p:spPr>
        <p:txBody>
          <a:bodyPr/>
          <a:lstStyle>
            <a:lvl1pPr>
              <a:defRPr baseline="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add title</a:t>
            </a:r>
            <a:endParaRPr lang="en-US"/>
          </a:p>
        </p:txBody>
      </p:sp>
      <p:pic>
        <p:nvPicPr>
          <p:cNvPr id="2" name="Picture 1" descr="A blue text with hands and a fleur de lis&#10;&#10;AI-generated content may be incorrect.">
            <a:extLst>
              <a:ext uri="{FF2B5EF4-FFF2-40B4-BE49-F238E27FC236}">
                <a16:creationId xmlns:a16="http://schemas.microsoft.com/office/drawing/2014/main" id="{1BF685B6-EEB5-69E1-BF1E-D927CA1B60E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92208" y="5289684"/>
            <a:ext cx="1244932" cy="1774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4318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ktionstitel Blå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aseline="0">
                <a:solidFill>
                  <a:schemeClr val="accent2"/>
                </a:solidFill>
              </a:defRPr>
            </a:lvl1pPr>
          </a:lstStyle>
          <a:p>
            <a:r>
              <a:rPr lang="en-GB"/>
              <a:t>Click to add title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 baseline="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5" name="Bildobjekt 6" descr="En bild som visar text, Teckensnitt, Grafik, grafisk design&#10;&#10;AI-genererat innehåll kan vara felaktigt.">
            <a:extLst>
              <a:ext uri="{FF2B5EF4-FFF2-40B4-BE49-F238E27FC236}">
                <a16:creationId xmlns:a16="http://schemas.microsoft.com/office/drawing/2014/main" id="{2573B80C-2944-B79F-096D-C2443111AD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500"/>
                    </a14:imgEffect>
                    <a14:imgEffect>
                      <a14:saturation sat="2000"/>
                    </a14:imgEffect>
                    <a14:imgEffect>
                      <a14:brightnessContrast bright="7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884" y="5278120"/>
            <a:ext cx="1254618" cy="1787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01534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Innehåll Blå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Click to add title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70763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bbelt innehåll Blå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ocument 4">
            <a:extLst>
              <a:ext uri="{FF2B5EF4-FFF2-40B4-BE49-F238E27FC236}">
                <a16:creationId xmlns:a16="http://schemas.microsoft.com/office/drawing/2014/main" id="{187C33C2-4C40-CB2E-AA36-A1400DC75CD5}"/>
              </a:ext>
            </a:extLst>
          </p:cNvPr>
          <p:cNvSpPr/>
          <p:nvPr userDrawn="1"/>
        </p:nvSpPr>
        <p:spPr>
          <a:xfrm>
            <a:off x="0" y="0"/>
            <a:ext cx="12192000" cy="1972235"/>
          </a:xfrm>
          <a:prstGeom prst="flowChartDocumen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497735"/>
            <a:ext cx="10515600" cy="1325563"/>
          </a:xfrm>
        </p:spPr>
        <p:txBody>
          <a:bodyPr/>
          <a:lstStyle>
            <a:lvl1pPr>
              <a:defRPr baseline="0">
                <a:solidFill>
                  <a:schemeClr val="accent2"/>
                </a:solidFill>
              </a:defRPr>
            </a:lvl1pPr>
          </a:lstStyle>
          <a:p>
            <a:r>
              <a:rPr lang="en-GB"/>
              <a:t>Click to add title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972235"/>
            <a:ext cx="5181600" cy="420472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972235"/>
            <a:ext cx="5181600" cy="420472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85312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 Alternativ Blå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ocument 10">
            <a:extLst>
              <a:ext uri="{FF2B5EF4-FFF2-40B4-BE49-F238E27FC236}">
                <a16:creationId xmlns:a16="http://schemas.microsoft.com/office/drawing/2014/main" id="{E7F12BF1-9E97-D79C-E786-49DA77D78B8E}"/>
              </a:ext>
            </a:extLst>
          </p:cNvPr>
          <p:cNvSpPr/>
          <p:nvPr userDrawn="1"/>
        </p:nvSpPr>
        <p:spPr>
          <a:xfrm rot="5400000">
            <a:off x="2361872" y="2524605"/>
            <a:ext cx="6867533" cy="1799258"/>
          </a:xfrm>
          <a:prstGeom prst="flowChartDocumen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7104323-DB1E-1EE9-55B2-8E3620F1C29C}"/>
              </a:ext>
            </a:extLst>
          </p:cNvPr>
          <p:cNvSpPr/>
          <p:nvPr userDrawn="1"/>
        </p:nvSpPr>
        <p:spPr>
          <a:xfrm>
            <a:off x="6695268" y="-9533"/>
            <a:ext cx="5496732" cy="68580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BD479A1-8533-65BC-56CD-45810D9A9E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1103085"/>
            <a:ext cx="3932237" cy="841829"/>
          </a:xfrm>
        </p:spPr>
        <p:txBody>
          <a:bodyPr anchor="b"/>
          <a:lstStyle>
            <a:lvl1pPr>
              <a:defRPr sz="3200" baseline="0">
                <a:solidFill>
                  <a:schemeClr val="accent2"/>
                </a:solidFill>
              </a:defRPr>
            </a:lvl1pPr>
          </a:lstStyle>
          <a:p>
            <a:r>
              <a:rPr lang="en-GB"/>
              <a:t>Click to add title</a:t>
            </a:r>
            <a:endParaRPr lang="en-US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7740096A-C249-66BB-F3A5-9CB853078E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944914"/>
            <a:ext cx="3932237" cy="3924073"/>
          </a:xfrm>
        </p:spPr>
        <p:txBody>
          <a:bodyPr>
            <a:normAutofit/>
          </a:bodyPr>
          <a:lstStyle>
            <a:lvl1pPr marL="0" indent="0">
              <a:buNone/>
              <a:defRPr sz="180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1EBB422-B22E-0446-D393-0271752C56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 baseline="0">
                <a:solidFill>
                  <a:schemeClr val="bg1"/>
                </a:solidFill>
              </a:defRPr>
            </a:lvl1pPr>
            <a:lvl2pPr>
              <a:defRPr sz="2800" baseline="0">
                <a:solidFill>
                  <a:schemeClr val="bg1"/>
                </a:solidFill>
              </a:defRPr>
            </a:lvl2pPr>
            <a:lvl3pPr>
              <a:defRPr sz="2400" baseline="0">
                <a:solidFill>
                  <a:schemeClr val="bg1"/>
                </a:solidFill>
              </a:defRPr>
            </a:lvl3pPr>
            <a:lvl4pPr>
              <a:defRPr sz="2000" baseline="0">
                <a:solidFill>
                  <a:schemeClr val="bg1"/>
                </a:solidFill>
              </a:defRPr>
            </a:lvl4pPr>
            <a:lvl5pPr>
              <a:defRPr sz="2000" baseline="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3" name="Picture 2" descr="A blue text with hands and a fleur de lis&#10;&#10;AI-generated content may be incorrect.">
            <a:extLst>
              <a:ext uri="{FF2B5EF4-FFF2-40B4-BE49-F238E27FC236}">
                <a16:creationId xmlns:a16="http://schemas.microsoft.com/office/drawing/2014/main" id="{25955715-C018-019F-B761-E4905A9511D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92208" y="5289684"/>
            <a:ext cx="1244932" cy="1774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4519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 med bild Blå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325774"/>
            <a:ext cx="5120148" cy="1196771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add title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564288"/>
            <a:ext cx="5120148" cy="3612674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  <a:lvl2pPr>
              <a:defRPr baseline="0">
                <a:solidFill>
                  <a:schemeClr val="bg1"/>
                </a:solidFill>
              </a:defRPr>
            </a:lvl2pPr>
            <a:lvl3pPr>
              <a:defRPr baseline="0">
                <a:solidFill>
                  <a:schemeClr val="bg1"/>
                </a:solidFill>
              </a:defRPr>
            </a:lvl3pPr>
            <a:lvl4pPr>
              <a:defRPr baseline="0"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A3A44F-0CA0-FE40-8F7A-C97B077341EB}" type="slidenum">
              <a:rPr lang="sv-SE" smtClean="0"/>
              <a:t>‹#›</a:t>
            </a:fld>
            <a:endParaRPr lang="sv-SE"/>
          </a:p>
        </p:txBody>
      </p:sp>
      <p:sp>
        <p:nvSpPr>
          <p:cNvPr id="17" name="Platshållare för bild 12">
            <a:extLst>
              <a:ext uri="{FF2B5EF4-FFF2-40B4-BE49-F238E27FC236}">
                <a16:creationId xmlns:a16="http://schemas.microsoft.com/office/drawing/2014/main" id="{66C66786-531A-4297-FC78-9A5B8A4180D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40882" y="0"/>
            <a:ext cx="6151118" cy="6858000"/>
          </a:xfrm>
          <a:custGeom>
            <a:avLst/>
            <a:gdLst>
              <a:gd name="connsiteX0" fmla="*/ 55118 w 6151118"/>
              <a:gd name="connsiteY0" fmla="*/ 0 h 6858000"/>
              <a:gd name="connsiteX1" fmla="*/ 6151118 w 6151118"/>
              <a:gd name="connsiteY1" fmla="*/ 0 h 6858000"/>
              <a:gd name="connsiteX2" fmla="*/ 6151118 w 6151118"/>
              <a:gd name="connsiteY2" fmla="*/ 6858000 h 6858000"/>
              <a:gd name="connsiteX3" fmla="*/ 55118 w 6151118"/>
              <a:gd name="connsiteY3" fmla="*/ 6858000 h 6858000"/>
              <a:gd name="connsiteX4" fmla="*/ 101029 w 6151118"/>
              <a:gd name="connsiteY4" fmla="*/ 5213477 h 6858000"/>
              <a:gd name="connsiteX5" fmla="*/ 0 w 6151118"/>
              <a:gd name="connsiteY5" fmla="*/ 1812989 h 6858000"/>
              <a:gd name="connsiteX6" fmla="*/ 55118 w 6151118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51118" h="6858000">
                <a:moveTo>
                  <a:pt x="55118" y="0"/>
                </a:moveTo>
                <a:lnTo>
                  <a:pt x="6151118" y="0"/>
                </a:lnTo>
                <a:lnTo>
                  <a:pt x="6151118" y="6858000"/>
                </a:lnTo>
                <a:lnTo>
                  <a:pt x="55118" y="6858000"/>
                </a:lnTo>
                <a:cubicBezTo>
                  <a:pt x="55118" y="6858000"/>
                  <a:pt x="101029" y="6497193"/>
                  <a:pt x="101029" y="5213477"/>
                </a:cubicBezTo>
                <a:cubicBezTo>
                  <a:pt x="101029" y="3929761"/>
                  <a:pt x="0" y="2733358"/>
                  <a:pt x="0" y="1812989"/>
                </a:cubicBezTo>
                <a:cubicBezTo>
                  <a:pt x="0" y="892620"/>
                  <a:pt x="55118" y="0"/>
                  <a:pt x="55118" y="0"/>
                </a:cubicBezTo>
                <a:close/>
              </a:path>
            </a:pathLst>
          </a:custGeom>
          <a:solidFill>
            <a:schemeClr val="tx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1200"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r>
              <a:rPr lang="sv-SE"/>
              <a:t>Bildplatshållare</a:t>
            </a:r>
          </a:p>
        </p:txBody>
      </p:sp>
      <p:sp>
        <p:nvSpPr>
          <p:cNvPr id="18" name="Platshållare för bildnummer 6">
            <a:extLst>
              <a:ext uri="{FF2B5EF4-FFF2-40B4-BE49-F238E27FC236}">
                <a16:creationId xmlns:a16="http://schemas.microsoft.com/office/drawing/2014/main" id="{A092EA92-2D9C-05E7-DA68-BA84184029FA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9575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E086683-F536-42AB-ABBC-F4803DFE8DBC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512846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Innehål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r>
              <a:rPr lang="en-GB"/>
              <a:t>Click to add title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3158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 med ruta Blå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419B77FE-1D0A-24F9-0AB3-21F78871D7F3}"/>
              </a:ext>
            </a:extLst>
          </p:cNvPr>
          <p:cNvGrpSpPr/>
          <p:nvPr userDrawn="1"/>
        </p:nvGrpSpPr>
        <p:grpSpPr>
          <a:xfrm>
            <a:off x="7870825" y="1"/>
            <a:ext cx="4321175" cy="6857999"/>
            <a:chOff x="4885678" y="-1488852"/>
            <a:chExt cx="7295991" cy="6867532"/>
          </a:xfrm>
          <a:solidFill>
            <a:schemeClr val="tx1"/>
          </a:solidFill>
        </p:grpSpPr>
        <p:sp>
          <p:nvSpPr>
            <p:cNvPr id="7" name="Document 6">
              <a:extLst>
                <a:ext uri="{FF2B5EF4-FFF2-40B4-BE49-F238E27FC236}">
                  <a16:creationId xmlns:a16="http://schemas.microsoft.com/office/drawing/2014/main" id="{5BBA2E6C-142D-50F7-AE2C-C19497EA5D4E}"/>
                </a:ext>
              </a:extLst>
            </p:cNvPr>
            <p:cNvSpPr/>
            <p:nvPr userDrawn="1"/>
          </p:nvSpPr>
          <p:spPr>
            <a:xfrm rot="5400000">
              <a:off x="2351541" y="1045285"/>
              <a:ext cx="6867532" cy="1799258"/>
            </a:xfrm>
            <a:prstGeom prst="flowChartDocumen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E01B94C-67CA-70F4-9BA1-B11403AE4E0C}"/>
                </a:ext>
              </a:extLst>
            </p:cNvPr>
            <p:cNvSpPr/>
            <p:nvPr userDrawn="1"/>
          </p:nvSpPr>
          <p:spPr>
            <a:xfrm>
              <a:off x="6684937" y="-1488852"/>
              <a:ext cx="5496732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  <p:sp>
        <p:nvSpPr>
          <p:cNvPr id="3" name="Title 1">
            <a:extLst>
              <a:ext uri="{FF2B5EF4-FFF2-40B4-BE49-F238E27FC236}">
                <a16:creationId xmlns:a16="http://schemas.microsoft.com/office/drawing/2014/main" id="{AF1B81E8-6017-8BE0-F425-17FF9D24DB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1378226"/>
            <a:ext cx="7246937" cy="73150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sv-SE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5247042-5471-D62A-2C83-4125D85E45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8" y="2246313"/>
            <a:ext cx="7246937" cy="3990975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sv-SE"/>
          </a:p>
        </p:txBody>
      </p:sp>
      <p:pic>
        <p:nvPicPr>
          <p:cNvPr id="5" name="Picture 4" descr="A blue text with hands and a fleur de lis&#10;&#10;AI-generated content may be incorrect.">
            <a:extLst>
              <a:ext uri="{FF2B5EF4-FFF2-40B4-BE49-F238E27FC236}">
                <a16:creationId xmlns:a16="http://schemas.microsoft.com/office/drawing/2014/main" id="{8013AC01-BB71-B5C2-D06F-A2E7DFF0F7E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12162" y="4956636"/>
            <a:ext cx="1540476" cy="2195831"/>
          </a:xfrm>
          <a:prstGeom prst="rect">
            <a:avLst/>
          </a:prstGeom>
        </p:spPr>
      </p:pic>
      <p:sp>
        <p:nvSpPr>
          <p:cNvPr id="2" name="Content Placeholder 8">
            <a:extLst>
              <a:ext uri="{FF2B5EF4-FFF2-40B4-BE49-F238E27FC236}">
                <a16:creationId xmlns:a16="http://schemas.microsoft.com/office/drawing/2014/main" id="{6834C6B8-5E7C-DF24-A8D9-EE7EF7BC81E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048690" y="2252662"/>
            <a:ext cx="3906837" cy="2352675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400" b="1" i="0" baseline="0">
                <a:solidFill>
                  <a:schemeClr val="accent2"/>
                </a:solidFill>
                <a:latin typeface="Franklin Gothic Medium" panose="020B0603020102020204" pitchFamily="34" charset="0"/>
              </a:defRPr>
            </a:lvl1pPr>
            <a:lvl2pPr marL="457200" indent="0">
              <a:buNone/>
              <a:defRPr sz="2000" b="1" i="0" baseline="0">
                <a:solidFill>
                  <a:schemeClr val="accent2"/>
                </a:solidFill>
                <a:latin typeface="Franklin Gothic Medium" panose="020B0603020102020204" pitchFamily="34" charset="0"/>
              </a:defRPr>
            </a:lvl2pPr>
            <a:lvl3pPr marL="914400" indent="0">
              <a:buNone/>
              <a:defRPr sz="1800" b="1" i="0" baseline="0">
                <a:solidFill>
                  <a:schemeClr val="accent2"/>
                </a:solidFill>
                <a:latin typeface="Franklin Gothic Medium" panose="020B0603020102020204" pitchFamily="34" charset="0"/>
              </a:defRPr>
            </a:lvl3pPr>
            <a:lvl4pPr marL="1371600" indent="0">
              <a:buNone/>
              <a:defRPr sz="1600" b="1" i="0" baseline="0">
                <a:solidFill>
                  <a:schemeClr val="accent2"/>
                </a:solidFill>
                <a:latin typeface="Franklin Gothic Medium" panose="020B0603020102020204" pitchFamily="34" charset="0"/>
              </a:defRPr>
            </a:lvl4pPr>
            <a:lvl5pPr marL="1828800" indent="0">
              <a:buNone/>
              <a:defRPr sz="1600" b="1" i="0" baseline="0">
                <a:solidFill>
                  <a:schemeClr val="accent2"/>
                </a:solidFill>
                <a:latin typeface="Franklin Gothic Medium" panose="020B06030201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/>
          </a:p>
        </p:txBody>
      </p:sp>
      <p:pic>
        <p:nvPicPr>
          <p:cNvPr id="11" name="Bildobjekt 6" descr="En bild som visar text, Teckensnitt, Grafik, grafisk design&#10;&#10;AI-genererat innehåll kan vara felaktigt.">
            <a:extLst>
              <a:ext uri="{FF2B5EF4-FFF2-40B4-BE49-F238E27FC236}">
                <a16:creationId xmlns:a16="http://schemas.microsoft.com/office/drawing/2014/main" id="{027B52AA-50F8-B026-A6A7-7EFD5D6C250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500"/>
                    </a14:imgEffect>
                    <a14:imgEffect>
                      <a14:saturation sat="2000"/>
                    </a14:imgEffect>
                    <a14:imgEffect>
                      <a14:brightnessContrast bright="7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884" y="5278120"/>
            <a:ext cx="1254618" cy="1787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11559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ed innehåll Blå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351A4C57-714E-991F-6A39-D4A8EBD3E1AD}"/>
              </a:ext>
            </a:extLst>
          </p:cNvPr>
          <p:cNvGrpSpPr/>
          <p:nvPr userDrawn="1"/>
        </p:nvGrpSpPr>
        <p:grpSpPr>
          <a:xfrm>
            <a:off x="5656881" y="0"/>
            <a:ext cx="6535119" cy="6858000"/>
            <a:chOff x="4896010" y="-2041159"/>
            <a:chExt cx="7295990" cy="6867532"/>
          </a:xfrm>
          <a:solidFill>
            <a:schemeClr val="tx2"/>
          </a:solidFill>
        </p:grpSpPr>
        <p:sp>
          <p:nvSpPr>
            <p:cNvPr id="16" name="Document 15">
              <a:extLst>
                <a:ext uri="{FF2B5EF4-FFF2-40B4-BE49-F238E27FC236}">
                  <a16:creationId xmlns:a16="http://schemas.microsoft.com/office/drawing/2014/main" id="{74DE28AC-79F4-6C41-F778-FB4D7B846659}"/>
                </a:ext>
              </a:extLst>
            </p:cNvPr>
            <p:cNvSpPr/>
            <p:nvPr userDrawn="1"/>
          </p:nvSpPr>
          <p:spPr>
            <a:xfrm rot="5400000">
              <a:off x="2361873" y="492978"/>
              <a:ext cx="6867532" cy="1799258"/>
            </a:xfrm>
            <a:prstGeom prst="flowChartDocumen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17C456BC-4218-150E-1573-35FEB59E2A77}"/>
                </a:ext>
              </a:extLst>
            </p:cNvPr>
            <p:cNvSpPr/>
            <p:nvPr userDrawn="1"/>
          </p:nvSpPr>
          <p:spPr>
            <a:xfrm>
              <a:off x="6695268" y="-2031627"/>
              <a:ext cx="5496732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40937" y="2496418"/>
            <a:ext cx="5157787" cy="3667117"/>
          </a:xfrm>
        </p:spPr>
        <p:txBody>
          <a:bodyPr/>
          <a:lstStyle>
            <a:lvl1pPr>
              <a:defRPr baseline="0">
                <a:solidFill>
                  <a:schemeClr val="accent2"/>
                </a:solidFill>
              </a:defRPr>
            </a:lvl1pPr>
            <a:lvl2pPr>
              <a:defRPr baseline="0">
                <a:solidFill>
                  <a:schemeClr val="accent2"/>
                </a:solidFill>
              </a:defRPr>
            </a:lvl2pPr>
            <a:lvl3pPr>
              <a:defRPr baseline="0">
                <a:solidFill>
                  <a:schemeClr val="accent2"/>
                </a:solidFill>
              </a:defRPr>
            </a:lvl3pPr>
            <a:lvl4pPr>
              <a:defRPr baseline="0">
                <a:solidFill>
                  <a:schemeClr val="accent2"/>
                </a:solidFill>
              </a:defRPr>
            </a:lvl4pPr>
            <a:lvl5pPr>
              <a:defRPr baseline="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AD0FDD4-0968-8F0B-7FE8-D3128A3DDB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9349" y="1170855"/>
            <a:ext cx="5181601" cy="1325563"/>
          </a:xfrm>
        </p:spPr>
        <p:txBody>
          <a:bodyPr/>
          <a:lstStyle>
            <a:lvl1pPr>
              <a:defRPr baseline="0">
                <a:solidFill>
                  <a:schemeClr val="accent2"/>
                </a:solidFill>
              </a:defRPr>
            </a:lvl1pPr>
          </a:lstStyle>
          <a:p>
            <a:r>
              <a:rPr lang="en-GB"/>
              <a:t>Click to add title</a:t>
            </a:r>
            <a:endParaRPr lang="en-US"/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8F211152-B012-C59A-0002-C5F8513159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7234" y="1444486"/>
            <a:ext cx="5014022" cy="4719049"/>
          </a:xfrm>
        </p:spPr>
        <p:txBody>
          <a:bodyPr/>
          <a:lstStyle/>
          <a:p>
            <a:endParaRPr lang="sv-SE"/>
          </a:p>
        </p:txBody>
      </p:sp>
      <p:pic>
        <p:nvPicPr>
          <p:cNvPr id="5" name="Bildobjekt 6" descr="En bild som visar text, Teckensnitt, Grafik, grafisk design&#10;&#10;AI-genererat innehåll kan vara felaktigt.">
            <a:extLst>
              <a:ext uri="{FF2B5EF4-FFF2-40B4-BE49-F238E27FC236}">
                <a16:creationId xmlns:a16="http://schemas.microsoft.com/office/drawing/2014/main" id="{E09A678C-42BD-C925-3AB7-04FB0B65FB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500"/>
                    </a14:imgEffect>
                    <a14:imgEffect>
                      <a14:saturation sat="2000"/>
                    </a14:imgEffect>
                    <a14:imgEffect>
                      <a14:brightnessContrast bright="7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884" y="5278120"/>
            <a:ext cx="1254618" cy="1787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84403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ämföra innehåll Blå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972235"/>
            <a:ext cx="5157787" cy="506874"/>
          </a:xfrm>
        </p:spPr>
        <p:txBody>
          <a:bodyPr anchor="b"/>
          <a:lstStyle>
            <a:lvl1pPr marL="0" indent="0">
              <a:buNone/>
              <a:defRPr sz="2400" b="1" baseline="0">
                <a:solidFill>
                  <a:schemeClr val="tx1"/>
                </a:solidFill>
                <a:latin typeface="Franklin Gothic Medium" panose="020B06030201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628047"/>
            <a:ext cx="5157787" cy="3561616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  <a:lvl2pPr>
              <a:defRPr baseline="0">
                <a:solidFill>
                  <a:schemeClr val="tx1"/>
                </a:solidFill>
              </a:defRPr>
            </a:lvl2pPr>
            <a:lvl3pPr>
              <a:defRPr baseline="0">
                <a:solidFill>
                  <a:schemeClr val="tx1"/>
                </a:solidFill>
              </a:defRPr>
            </a:lvl3pPr>
            <a:lvl4pPr>
              <a:defRPr baseline="0">
                <a:solidFill>
                  <a:schemeClr val="tx1"/>
                </a:solidFill>
              </a:defRPr>
            </a:lvl4pPr>
            <a:lvl5pPr>
              <a:defRPr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972235"/>
            <a:ext cx="5183188" cy="506874"/>
          </a:xfrm>
        </p:spPr>
        <p:txBody>
          <a:bodyPr anchor="b"/>
          <a:lstStyle>
            <a:lvl1pPr marL="0" indent="0">
              <a:buNone/>
              <a:defRPr sz="2400" b="1" baseline="0">
                <a:solidFill>
                  <a:schemeClr val="tx1"/>
                </a:solidFill>
                <a:latin typeface="Franklin Gothic Medium" panose="020B06030201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628047"/>
            <a:ext cx="5183188" cy="3561616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  <a:lvl2pPr>
              <a:defRPr baseline="0">
                <a:solidFill>
                  <a:schemeClr val="tx1"/>
                </a:solidFill>
              </a:defRPr>
            </a:lvl2pPr>
            <a:lvl3pPr>
              <a:defRPr baseline="0">
                <a:solidFill>
                  <a:schemeClr val="tx1"/>
                </a:solidFill>
              </a:defRPr>
            </a:lvl3pPr>
            <a:lvl4pPr>
              <a:defRPr baseline="0">
                <a:solidFill>
                  <a:schemeClr val="tx1"/>
                </a:solidFill>
              </a:defRPr>
            </a:lvl4pPr>
            <a:lvl5pPr>
              <a:defRPr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6" name="Document 15">
            <a:extLst>
              <a:ext uri="{FF2B5EF4-FFF2-40B4-BE49-F238E27FC236}">
                <a16:creationId xmlns:a16="http://schemas.microsoft.com/office/drawing/2014/main" id="{E07AF5E8-2DBF-BC9B-9BC0-440E69AAB4EE}"/>
              </a:ext>
            </a:extLst>
          </p:cNvPr>
          <p:cNvSpPr/>
          <p:nvPr userDrawn="1"/>
        </p:nvSpPr>
        <p:spPr>
          <a:xfrm>
            <a:off x="0" y="0"/>
            <a:ext cx="12192000" cy="1972235"/>
          </a:xfrm>
          <a:prstGeom prst="flowChartDocumen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0BB94378-85AE-617A-1EDF-560EF0889B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97735"/>
            <a:ext cx="10515600" cy="1325563"/>
          </a:xfrm>
        </p:spPr>
        <p:txBody>
          <a:bodyPr/>
          <a:lstStyle>
            <a:lvl1pPr>
              <a:defRPr baseline="0">
                <a:solidFill>
                  <a:schemeClr val="accent2"/>
                </a:solidFill>
              </a:defRPr>
            </a:lvl1pPr>
          </a:lstStyle>
          <a:p>
            <a:r>
              <a:rPr lang="en-GB"/>
              <a:t>Click to add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8031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ationsavsl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hands making a heart with their hands&#10;&#10;AI-generated content may be incorrect.">
            <a:extLst>
              <a:ext uri="{FF2B5EF4-FFF2-40B4-BE49-F238E27FC236}">
                <a16:creationId xmlns:a16="http://schemas.microsoft.com/office/drawing/2014/main" id="{BFADBE60-094D-2244-9EE5-DA8B976D7D3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7705" t="15815" r="7544" b="18905"/>
          <a:stretch/>
        </p:blipFill>
        <p:spPr>
          <a:xfrm>
            <a:off x="3441128" y="1986756"/>
            <a:ext cx="5309744" cy="2884488"/>
          </a:xfrm>
          <a:prstGeom prst="rect">
            <a:avLst/>
          </a:prstGeom>
        </p:spPr>
      </p:pic>
      <p:pic>
        <p:nvPicPr>
          <p:cNvPr id="3" name="Picture 2" descr="Blue text on a black background&#10;&#10;AI-generated content may be incorrect.">
            <a:extLst>
              <a:ext uri="{FF2B5EF4-FFF2-40B4-BE49-F238E27FC236}">
                <a16:creationId xmlns:a16="http://schemas.microsoft.com/office/drawing/2014/main" id="{B8E2497B-EC48-BEE3-35A6-7A649E61059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080159" y="5778203"/>
            <a:ext cx="2031681" cy="705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189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bbelt innehål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43279F4-362A-E390-E71F-CF9E4897BC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196983"/>
            <a:ext cx="10515600" cy="1203318"/>
          </a:xfrm>
        </p:spPr>
        <p:txBody>
          <a:bodyPr/>
          <a:lstStyle/>
          <a:p>
            <a:r>
              <a:rPr lang="en-GB"/>
              <a:t>Click to add title</a:t>
            </a:r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291F5F3-4098-0729-5A9C-5AABE09F19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522545"/>
            <a:ext cx="5181600" cy="365441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D35BCBD6-C441-6A9F-7ECF-3E01AEAFA6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522545"/>
            <a:ext cx="5181600" cy="365441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7657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 Alternativ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0DF318-24B7-F690-131C-BA80AD1085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987425"/>
            <a:ext cx="3932237" cy="957489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add title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9BBEB2-45AA-55C4-72E8-7E465A404F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F74A18-AB81-41DD-A993-2DDF633DBE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944914"/>
            <a:ext cx="3932237" cy="3924073"/>
          </a:xfrm>
        </p:spPr>
        <p:txBody>
          <a:bodyPr>
            <a:normAutofit/>
          </a:bodyPr>
          <a:lstStyle>
            <a:lvl1pPr marL="0" indent="0">
              <a:buNone/>
              <a:defRPr sz="1800" baseline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682263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 med bild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 12">
            <a:extLst>
              <a:ext uri="{FF2B5EF4-FFF2-40B4-BE49-F238E27FC236}">
                <a16:creationId xmlns:a16="http://schemas.microsoft.com/office/drawing/2014/main" id="{DDC8B0A4-7D29-6995-D678-306363D50F6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40882" y="0"/>
            <a:ext cx="6151118" cy="6858000"/>
          </a:xfrm>
          <a:custGeom>
            <a:avLst/>
            <a:gdLst>
              <a:gd name="connsiteX0" fmla="*/ 55118 w 6151118"/>
              <a:gd name="connsiteY0" fmla="*/ 0 h 6858000"/>
              <a:gd name="connsiteX1" fmla="*/ 6151118 w 6151118"/>
              <a:gd name="connsiteY1" fmla="*/ 0 h 6858000"/>
              <a:gd name="connsiteX2" fmla="*/ 6151118 w 6151118"/>
              <a:gd name="connsiteY2" fmla="*/ 6858000 h 6858000"/>
              <a:gd name="connsiteX3" fmla="*/ 55118 w 6151118"/>
              <a:gd name="connsiteY3" fmla="*/ 6858000 h 6858000"/>
              <a:gd name="connsiteX4" fmla="*/ 101029 w 6151118"/>
              <a:gd name="connsiteY4" fmla="*/ 5213477 h 6858000"/>
              <a:gd name="connsiteX5" fmla="*/ 0 w 6151118"/>
              <a:gd name="connsiteY5" fmla="*/ 1812989 h 6858000"/>
              <a:gd name="connsiteX6" fmla="*/ 55118 w 6151118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51118" h="6858000">
                <a:moveTo>
                  <a:pt x="55118" y="0"/>
                </a:moveTo>
                <a:lnTo>
                  <a:pt x="6151118" y="0"/>
                </a:lnTo>
                <a:lnTo>
                  <a:pt x="6151118" y="6858000"/>
                </a:lnTo>
                <a:lnTo>
                  <a:pt x="55118" y="6858000"/>
                </a:lnTo>
                <a:cubicBezTo>
                  <a:pt x="55118" y="6858000"/>
                  <a:pt x="101029" y="6497193"/>
                  <a:pt x="101029" y="5213477"/>
                </a:cubicBezTo>
                <a:cubicBezTo>
                  <a:pt x="101029" y="3929761"/>
                  <a:pt x="0" y="2733358"/>
                  <a:pt x="0" y="1812989"/>
                </a:cubicBezTo>
                <a:cubicBezTo>
                  <a:pt x="0" y="892620"/>
                  <a:pt x="55118" y="0"/>
                  <a:pt x="55118" y="0"/>
                </a:cubicBez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 marL="0" indent="0" algn="ctr">
              <a:buNone/>
              <a:defRPr sz="1200"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r>
              <a:rPr lang="sv-SE"/>
              <a:t>Bildplatshållare</a:t>
            </a:r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7781D600-5FAB-F91C-AC4D-81A646F257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22545"/>
            <a:ext cx="5157787" cy="366711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E2F7542-4AFC-5632-B09D-95CA474F60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356852"/>
            <a:ext cx="5181601" cy="999005"/>
          </a:xfrm>
        </p:spPr>
        <p:txBody>
          <a:bodyPr/>
          <a:lstStyle/>
          <a:p>
            <a:r>
              <a:rPr lang="en-GB"/>
              <a:t>Click to add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58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ed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ocument 2">
            <a:extLst>
              <a:ext uri="{FF2B5EF4-FFF2-40B4-BE49-F238E27FC236}">
                <a16:creationId xmlns:a16="http://schemas.microsoft.com/office/drawing/2014/main" id="{56C8CDB7-87D4-327D-03AA-21CF9574136E}"/>
              </a:ext>
            </a:extLst>
          </p:cNvPr>
          <p:cNvSpPr/>
          <p:nvPr userDrawn="1"/>
        </p:nvSpPr>
        <p:spPr>
          <a:xfrm rot="5400000">
            <a:off x="3048978" y="2607902"/>
            <a:ext cx="6858000" cy="1642197"/>
          </a:xfrm>
          <a:prstGeom prst="flowChartDocumen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ADE9E11-14C3-83A2-2B81-E630831D6AFC}"/>
              </a:ext>
            </a:extLst>
          </p:cNvPr>
          <p:cNvSpPr/>
          <p:nvPr userDrawn="1"/>
        </p:nvSpPr>
        <p:spPr>
          <a:xfrm>
            <a:off x="7299078" y="-1"/>
            <a:ext cx="5016909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2CD4B0BC-C532-0BD1-A1E4-635AA1C600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40937" y="2496418"/>
            <a:ext cx="5157787" cy="366711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B3276B6-0884-832C-AA64-F029EB52B5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9349" y="1170855"/>
            <a:ext cx="5181601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add title</a:t>
            </a:r>
            <a:endParaRPr lang="en-US"/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9995FD7A-1AB0-7E05-F410-73FA8356683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7234" y="1444486"/>
            <a:ext cx="5014022" cy="4719049"/>
          </a:xfrm>
        </p:spPr>
        <p:txBody>
          <a:bodyPr/>
          <a:lstStyle/>
          <a:p>
            <a:endParaRPr lang="sv-SE"/>
          </a:p>
        </p:txBody>
      </p:sp>
      <p:pic>
        <p:nvPicPr>
          <p:cNvPr id="8" name="Bildobjekt 6" descr="En bild som visar text, Teckensnitt, Grafik, grafisk design&#10;&#10;AI-genererat innehåll kan vara felaktigt.">
            <a:extLst>
              <a:ext uri="{FF2B5EF4-FFF2-40B4-BE49-F238E27FC236}">
                <a16:creationId xmlns:a16="http://schemas.microsoft.com/office/drawing/2014/main" id="{4072ACA3-CD7A-ED08-E759-10D85E7545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500"/>
                    </a14:imgEffect>
                    <a14:imgEffect>
                      <a14:saturation sat="2000"/>
                    </a14:imgEffect>
                    <a14:imgEffect>
                      <a14:brightnessContrast bright="7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884" y="5278120"/>
            <a:ext cx="1254618" cy="1787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1869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ämföra innehål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EA5F1EF8-E1F4-B36D-4A0C-0752A4CB06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522545"/>
            <a:ext cx="5157787" cy="506874"/>
          </a:xfrm>
        </p:spPr>
        <p:txBody>
          <a:bodyPr anchor="b"/>
          <a:lstStyle>
            <a:lvl1pPr marL="0" indent="0">
              <a:buNone/>
              <a:defRPr sz="2400" b="1" baseline="0">
                <a:latin typeface="Franklin Gothic Medium" panose="020B06030201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952CBC3F-5BC0-8EC9-5DAB-90017F319B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029419"/>
            <a:ext cx="5157787" cy="316024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A0A4CED4-B5E0-0BB3-F5AB-892C7D3B6BA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522545"/>
            <a:ext cx="5183188" cy="506874"/>
          </a:xfrm>
        </p:spPr>
        <p:txBody>
          <a:bodyPr anchor="b"/>
          <a:lstStyle>
            <a:lvl1pPr marL="0" indent="0">
              <a:buNone/>
              <a:defRPr sz="2400" b="1" baseline="0">
                <a:latin typeface="Franklin Gothic Medium" panose="020B06030201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2B96D309-5A62-F5FB-E2B9-A06052E23D0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3029419"/>
            <a:ext cx="5183188" cy="316024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0B491EE-1393-BD3E-CEA2-0D68FC70C2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196982"/>
            <a:ext cx="10515600" cy="1325563"/>
          </a:xfrm>
        </p:spPr>
        <p:txBody>
          <a:bodyPr/>
          <a:lstStyle/>
          <a:p>
            <a:r>
              <a:rPr lang="en-GB"/>
              <a:t>Click to add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2383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ktionstitel Röd/rosa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FE57B73-4606-A3E6-843C-589C44C4187C}"/>
              </a:ext>
            </a:extLst>
          </p:cNvPr>
          <p:cNvSpPr/>
          <p:nvPr userDrawn="1"/>
        </p:nvSpPr>
        <p:spPr>
          <a:xfrm>
            <a:off x="10907486" y="5012871"/>
            <a:ext cx="1284514" cy="184512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aseline="0">
                <a:solidFill>
                  <a:schemeClr val="accent4"/>
                </a:solidFill>
              </a:defRPr>
            </a:lvl1pPr>
          </a:lstStyle>
          <a:p>
            <a:r>
              <a:rPr lang="en-GB"/>
              <a:t>Click to add title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 baseline="0">
                <a:solidFill>
                  <a:schemeClr val="accent4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6" name="Bildobjekt 6" descr="En bild som visar text, Teckensnitt, Grafik, grafisk design&#10;&#10;AI-genererat innehåll kan vara felaktigt.">
            <a:extLst>
              <a:ext uri="{FF2B5EF4-FFF2-40B4-BE49-F238E27FC236}">
                <a16:creationId xmlns:a16="http://schemas.microsoft.com/office/drawing/2014/main" id="{4206CA82-7A87-E24C-4A18-3ED0435A71D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500"/>
                    </a14:imgEffect>
                    <a14:imgEffect>
                      <a14:saturation sat="2000"/>
                    </a14:imgEffect>
                    <a14:imgEffect>
                      <a14:brightnessContrast bright="7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884" y="5278120"/>
            <a:ext cx="1254618" cy="1787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2960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image" Target="../media/image1.png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19698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add title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2564288"/>
            <a:ext cx="10515600" cy="36126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5" name="Picture 4" descr="A blue text with hands and a fleur de lis&#10;&#10;AI-generated content may be incorrect.">
            <a:extLst>
              <a:ext uri="{FF2B5EF4-FFF2-40B4-BE49-F238E27FC236}">
                <a16:creationId xmlns:a16="http://schemas.microsoft.com/office/drawing/2014/main" id="{F46DABBF-5E13-C813-AE1F-917277F38E45}"/>
              </a:ext>
            </a:extLst>
          </p:cNvPr>
          <p:cNvPicPr>
            <a:picLocks noChangeAspect="1"/>
          </p:cNvPicPr>
          <p:nvPr userDrawn="1"/>
        </p:nvPicPr>
        <p:blipFill>
          <a:blip r:embed="rId35"/>
          <a:stretch>
            <a:fillRect/>
          </a:stretch>
        </p:blipFill>
        <p:spPr>
          <a:xfrm>
            <a:off x="11092208" y="5289684"/>
            <a:ext cx="1244932" cy="1774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254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85" r:id="rId2"/>
    <p:sldLayoutId id="2147483663" r:id="rId3"/>
    <p:sldLayoutId id="2147483687" r:id="rId4"/>
    <p:sldLayoutId id="2147483690" r:id="rId5"/>
    <p:sldLayoutId id="2147483689" r:id="rId6"/>
    <p:sldLayoutId id="2147483704" r:id="rId7"/>
    <p:sldLayoutId id="2147483688" r:id="rId8"/>
    <p:sldLayoutId id="2147483680" r:id="rId9"/>
    <p:sldLayoutId id="2147483686" r:id="rId10"/>
    <p:sldLayoutId id="2147483697" r:id="rId11"/>
    <p:sldLayoutId id="2147483674" r:id="rId12"/>
    <p:sldLayoutId id="2147483665" r:id="rId13"/>
    <p:sldLayoutId id="2147483696" r:id="rId14"/>
    <p:sldLayoutId id="2147483699" r:id="rId15"/>
    <p:sldLayoutId id="2147483701" r:id="rId16"/>
    <p:sldLayoutId id="2147483681" r:id="rId17"/>
    <p:sldLayoutId id="2147483683" r:id="rId18"/>
    <p:sldLayoutId id="2147483698" r:id="rId19"/>
    <p:sldLayoutId id="2147483691" r:id="rId20"/>
    <p:sldLayoutId id="2147483693" r:id="rId21"/>
    <p:sldLayoutId id="2147483675" r:id="rId22"/>
    <p:sldLayoutId id="2147483700" r:id="rId23"/>
    <p:sldLayoutId id="2147483667" r:id="rId24"/>
    <p:sldLayoutId id="2147483682" r:id="rId25"/>
    <p:sldLayoutId id="2147483684" r:id="rId26"/>
    <p:sldLayoutId id="2147483666" r:id="rId27"/>
    <p:sldLayoutId id="2147483692" r:id="rId28"/>
    <p:sldLayoutId id="2147483694" r:id="rId29"/>
    <p:sldLayoutId id="2147483695" r:id="rId30"/>
    <p:sldLayoutId id="2147483668" r:id="rId31"/>
    <p:sldLayoutId id="2147483703" r:id="rId32"/>
    <p:sldLayoutId id="2147483679" r:id="rId3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baseline="0">
          <a:solidFill>
            <a:schemeClr val="tx1"/>
          </a:solidFill>
          <a:latin typeface="Franklin Gothic Medium" panose="020B06030201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 baseline="0">
          <a:solidFill>
            <a:schemeClr val="tx1"/>
          </a:solidFill>
          <a:latin typeface="Franklin Gothic Book" panose="020B05030201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 baseline="0">
          <a:solidFill>
            <a:schemeClr val="tx1"/>
          </a:solidFill>
          <a:latin typeface="Franklin Gothic Book" panose="020B05030201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Franklin Gothic Book" panose="020B05030201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Franklin Gothic Book" panose="020B05030201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Franklin Gothic Book" panose="020B05030201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4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6.png"/><Relationship Id="rId21" Type="http://schemas.openxmlformats.org/officeDocument/2006/relationships/image" Target="../media/image20.png"/><Relationship Id="rId7" Type="http://schemas.openxmlformats.org/officeDocument/2006/relationships/image" Target="../media/image10.png"/><Relationship Id="rId12" Type="http://schemas.openxmlformats.org/officeDocument/2006/relationships/image" Target="../media/image13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2.pn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5" Type="http://schemas.openxmlformats.org/officeDocument/2006/relationships/image" Target="../media/image8.png"/><Relationship Id="rId15" Type="http://schemas.microsoft.com/office/2007/relationships/hdphoto" Target="../media/hdphoto1.wdp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10" Type="http://schemas.openxmlformats.org/officeDocument/2006/relationships/image" Target="../media/image2.png"/><Relationship Id="rId19" Type="http://schemas.openxmlformats.org/officeDocument/2006/relationships/image" Target="../media/image18.png"/><Relationship Id="rId31" Type="http://schemas.openxmlformats.org/officeDocument/2006/relationships/image" Target="../media/image30.png"/><Relationship Id="rId4" Type="http://schemas.openxmlformats.org/officeDocument/2006/relationships/image" Target="../media/image7.png"/><Relationship Id="rId9" Type="http://schemas.openxmlformats.org/officeDocument/2006/relationships/image" Target="../media/image1.png"/><Relationship Id="rId14" Type="http://schemas.openxmlformats.org/officeDocument/2006/relationships/image" Target="../media/image5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9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0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slideLayout" Target="../slideLayouts/slideLayout3.xml"/><Relationship Id="rId1" Type="http://schemas.openxmlformats.org/officeDocument/2006/relationships/video" Target="https://www.youtube.com/embed/lUWpXSqooSg?feature=oembed" TargetMode="Externa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>
            <a:extLst>
              <a:ext uri="{FF2B5EF4-FFF2-40B4-BE49-F238E27FC236}">
                <a16:creationId xmlns:a16="http://schemas.microsoft.com/office/drawing/2014/main" id="{9AB094C0-7F84-D65C-933A-F95FD107894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204015" y="0"/>
            <a:ext cx="2988219" cy="249526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54E9112-C835-5778-9F36-8DBAA55C310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1192234" y="5538281"/>
            <a:ext cx="833189" cy="114119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6" name="Bildobjekt 4" descr="En bild som visar svart, konst, design&#10;&#10;AI-genererat innehåll kan vara felaktigt.">
            <a:extLst>
              <a:ext uri="{FF2B5EF4-FFF2-40B4-BE49-F238E27FC236}">
                <a16:creationId xmlns:a16="http://schemas.microsoft.com/office/drawing/2014/main" id="{804EBF95-046F-6612-0920-5EE82A368D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36" t="28114" r="13650" b="19741"/>
          <a:stretch/>
        </p:blipFill>
        <p:spPr>
          <a:xfrm>
            <a:off x="543604" y="2717229"/>
            <a:ext cx="1376773" cy="813446"/>
          </a:xfrm>
          <a:prstGeom prst="rect">
            <a:avLst/>
          </a:prstGeom>
        </p:spPr>
      </p:pic>
      <p:pic>
        <p:nvPicPr>
          <p:cNvPr id="7" name="Bildobjekt 6" descr="En bild som visar Grafik, design&#10;&#10;AI-genererat innehåll kan vara felaktigt.">
            <a:extLst>
              <a:ext uri="{FF2B5EF4-FFF2-40B4-BE49-F238E27FC236}">
                <a16:creationId xmlns:a16="http://schemas.microsoft.com/office/drawing/2014/main" id="{312C403F-FA05-1369-BBBE-BA659EFD98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49" t="14659" r="22794" b="4324"/>
          <a:stretch/>
        </p:blipFill>
        <p:spPr>
          <a:xfrm>
            <a:off x="3740344" y="2594434"/>
            <a:ext cx="1212362" cy="1306737"/>
          </a:xfrm>
          <a:prstGeom prst="rect">
            <a:avLst/>
          </a:prstGeom>
        </p:spPr>
      </p:pic>
      <p:pic>
        <p:nvPicPr>
          <p:cNvPr id="8" name="Bildobjekt 8" descr="En bild som visar konst&#10;&#10;AI-genererat innehåll kan vara felaktigt.">
            <a:extLst>
              <a:ext uri="{FF2B5EF4-FFF2-40B4-BE49-F238E27FC236}">
                <a16:creationId xmlns:a16="http://schemas.microsoft.com/office/drawing/2014/main" id="{C0C1A29A-98FB-930F-9327-817F677DE9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98" r="32047"/>
          <a:stretch/>
        </p:blipFill>
        <p:spPr>
          <a:xfrm>
            <a:off x="519369" y="3534027"/>
            <a:ext cx="673618" cy="1505741"/>
          </a:xfrm>
          <a:prstGeom prst="rect">
            <a:avLst/>
          </a:prstGeom>
        </p:spPr>
      </p:pic>
      <p:pic>
        <p:nvPicPr>
          <p:cNvPr id="9" name="Bildobjekt 10" descr="En bild som visar tecknad serie, konst&#10;&#10;AI-genererat innehåll kan vara felaktigt.">
            <a:extLst>
              <a:ext uri="{FF2B5EF4-FFF2-40B4-BE49-F238E27FC236}">
                <a16:creationId xmlns:a16="http://schemas.microsoft.com/office/drawing/2014/main" id="{43897F8F-9DD8-3CAD-950D-DAEA854DB2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02" t="13536" r="37982" b="13866"/>
          <a:stretch/>
        </p:blipFill>
        <p:spPr>
          <a:xfrm>
            <a:off x="3696079" y="3824580"/>
            <a:ext cx="621442" cy="1239964"/>
          </a:xfrm>
          <a:prstGeom prst="rect">
            <a:avLst/>
          </a:prstGeom>
        </p:spPr>
      </p:pic>
      <p:pic>
        <p:nvPicPr>
          <p:cNvPr id="10" name="Bildobjekt 12" descr="En bild som visar skiss, konst, design, illustration&#10;&#10;AI-genererat innehåll kan vara felaktigt.">
            <a:extLst>
              <a:ext uri="{FF2B5EF4-FFF2-40B4-BE49-F238E27FC236}">
                <a16:creationId xmlns:a16="http://schemas.microsoft.com/office/drawing/2014/main" id="{C47343B4-5906-2D16-B6A6-C79D411BCFE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00" t="272" r="11032" b="-94"/>
          <a:stretch/>
        </p:blipFill>
        <p:spPr>
          <a:xfrm>
            <a:off x="2266917" y="2565486"/>
            <a:ext cx="1201417" cy="1348306"/>
          </a:xfrm>
          <a:prstGeom prst="rect">
            <a:avLst/>
          </a:prstGeom>
        </p:spPr>
      </p:pic>
      <p:pic>
        <p:nvPicPr>
          <p:cNvPr id="11" name="Bildobjekt 14" descr="En bild som visar konst&#10;&#10;AI-genererat innehåll kan vara felaktigt.">
            <a:extLst>
              <a:ext uri="{FF2B5EF4-FFF2-40B4-BE49-F238E27FC236}">
                <a16:creationId xmlns:a16="http://schemas.microsoft.com/office/drawing/2014/main" id="{27A1FFD5-D6B0-7BB8-33C6-D090CEF95D5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97" t="4437" r="14949" b="8556"/>
          <a:stretch/>
        </p:blipFill>
        <p:spPr>
          <a:xfrm>
            <a:off x="2273788" y="3802780"/>
            <a:ext cx="1325217" cy="1189705"/>
          </a:xfrm>
          <a:prstGeom prst="rect">
            <a:avLst/>
          </a:prstGeom>
        </p:spPr>
      </p:pic>
      <p:pic>
        <p:nvPicPr>
          <p:cNvPr id="12" name="Bildobjekt 16" descr="En bild som visar text, Teckensnitt, Grafik, grafisk design&#10;&#10;AI-genererat innehåll kan vara felaktigt.">
            <a:extLst>
              <a:ext uri="{FF2B5EF4-FFF2-40B4-BE49-F238E27FC236}">
                <a16:creationId xmlns:a16="http://schemas.microsoft.com/office/drawing/2014/main" id="{E48CCF78-6E31-DA5B-99DF-EC31364B0B2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69" t="15961" r="19957" b="18390"/>
          <a:stretch/>
        </p:blipFill>
        <p:spPr>
          <a:xfrm>
            <a:off x="4484301" y="3298783"/>
            <a:ext cx="1248548" cy="1791962"/>
          </a:xfrm>
          <a:prstGeom prst="rect">
            <a:avLst/>
          </a:prstGeom>
        </p:spPr>
      </p:pic>
      <p:pic>
        <p:nvPicPr>
          <p:cNvPr id="13" name="Picture 12" descr="A group of hands making a heart with their hands&#10;&#10;AI-generated content may be incorrect.">
            <a:extLst>
              <a:ext uri="{FF2B5EF4-FFF2-40B4-BE49-F238E27FC236}">
                <a16:creationId xmlns:a16="http://schemas.microsoft.com/office/drawing/2014/main" id="{E1CEC6FD-35D4-9FAB-FDB0-10780D505898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7705" t="15815" r="7544" b="18905"/>
          <a:stretch/>
        </p:blipFill>
        <p:spPr>
          <a:xfrm>
            <a:off x="3297303" y="5052827"/>
            <a:ext cx="2750336" cy="1494105"/>
          </a:xfrm>
          <a:prstGeom prst="rect">
            <a:avLst/>
          </a:prstGeom>
        </p:spPr>
      </p:pic>
      <p:pic>
        <p:nvPicPr>
          <p:cNvPr id="15" name="Picture 14" descr="A group of hands making a heart with text&#10;&#10;AI-generated content may be incorrect.">
            <a:extLst>
              <a:ext uri="{FF2B5EF4-FFF2-40B4-BE49-F238E27FC236}">
                <a16:creationId xmlns:a16="http://schemas.microsoft.com/office/drawing/2014/main" id="{D559FEF3-46E4-BEE4-6B1B-B7FF66AB9A48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7987" t="14979" r="10972" b="17820"/>
          <a:stretch/>
        </p:blipFill>
        <p:spPr>
          <a:xfrm>
            <a:off x="9048027" y="5039768"/>
            <a:ext cx="2750336" cy="1631679"/>
          </a:xfrm>
          <a:prstGeom prst="rect">
            <a:avLst/>
          </a:prstGeom>
        </p:spPr>
      </p:pic>
      <p:pic>
        <p:nvPicPr>
          <p:cNvPr id="16" name="Picture 15" descr="A group of hands making a heart with their fingers&#10;&#10;AI-generated content may be incorrect.">
            <a:extLst>
              <a:ext uri="{FF2B5EF4-FFF2-40B4-BE49-F238E27FC236}">
                <a16:creationId xmlns:a16="http://schemas.microsoft.com/office/drawing/2014/main" id="{3F81EEDD-DA19-758B-1A26-A8A7D620F8DF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l="7921" t="16512" r="9901" b="17981"/>
          <a:stretch/>
        </p:blipFill>
        <p:spPr>
          <a:xfrm>
            <a:off x="6366254" y="5106392"/>
            <a:ext cx="2542854" cy="144054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BBFBFBF-F6A8-81B0-C232-5D6589820110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l="7357" t="19274" r="11520" b="19550"/>
          <a:stretch/>
        </p:blipFill>
        <p:spPr>
          <a:xfrm>
            <a:off x="371724" y="5090745"/>
            <a:ext cx="2772250" cy="1458880"/>
          </a:xfrm>
          <a:prstGeom prst="rect">
            <a:avLst/>
          </a:prstGeom>
        </p:spPr>
      </p:pic>
      <p:pic>
        <p:nvPicPr>
          <p:cNvPr id="19" name="Bildobjekt 6" descr="En bild som visar text, Teckensnitt, Grafik, grafisk design&#10;&#10;AI-genererat innehåll kan vara felaktigt.">
            <a:extLst>
              <a:ext uri="{FF2B5EF4-FFF2-40B4-BE49-F238E27FC236}">
                <a16:creationId xmlns:a16="http://schemas.microsoft.com/office/drawing/2014/main" id="{2F66AE66-9138-B7E5-542F-4C98B1C0FD6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colorTemperature colorTemp="11500"/>
                    </a14:imgEffect>
                    <a14:imgEffect>
                      <a14:saturation sat="2000"/>
                    </a14:imgEffect>
                    <a14:imgEffect>
                      <a14:brightnessContrast bright="7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734" t="18632" r="17516" b="18930"/>
          <a:stretch/>
        </p:blipFill>
        <p:spPr>
          <a:xfrm>
            <a:off x="10669203" y="3298783"/>
            <a:ext cx="1356493" cy="1730185"/>
          </a:xfrm>
          <a:prstGeom prst="rect">
            <a:avLst/>
          </a:prstGeom>
        </p:spPr>
      </p:pic>
      <p:pic>
        <p:nvPicPr>
          <p:cNvPr id="3" name="Picture 2" descr="Hands holding up numbers on a black background&#10;&#10;AI-generated content may be incorrect.">
            <a:extLst>
              <a:ext uri="{FF2B5EF4-FFF2-40B4-BE49-F238E27FC236}">
                <a16:creationId xmlns:a16="http://schemas.microsoft.com/office/drawing/2014/main" id="{745D7516-51FD-4EDD-2F61-5CF4C845C932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 l="25581" t="6726" r="23257" b="8656"/>
          <a:stretch/>
        </p:blipFill>
        <p:spPr>
          <a:xfrm>
            <a:off x="9901107" y="2506062"/>
            <a:ext cx="1153066" cy="1348306"/>
          </a:xfrm>
          <a:prstGeom prst="rect">
            <a:avLst/>
          </a:prstGeom>
        </p:spPr>
      </p:pic>
      <p:pic>
        <p:nvPicPr>
          <p:cNvPr id="21" name="Picture 20" descr="Hands holding a square sign&#10;&#10;AI-generated content may be incorrect.">
            <a:extLst>
              <a:ext uri="{FF2B5EF4-FFF2-40B4-BE49-F238E27FC236}">
                <a16:creationId xmlns:a16="http://schemas.microsoft.com/office/drawing/2014/main" id="{C8339A58-C8E1-3D69-EAFD-800CE19931B1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 l="9585" t="5003" r="12679" b="5435"/>
          <a:stretch/>
        </p:blipFill>
        <p:spPr>
          <a:xfrm>
            <a:off x="8224786" y="2550221"/>
            <a:ext cx="1485098" cy="1453241"/>
          </a:xfrm>
          <a:prstGeom prst="rect">
            <a:avLst/>
          </a:prstGeom>
        </p:spPr>
      </p:pic>
      <p:pic>
        <p:nvPicPr>
          <p:cNvPr id="23" name="Picture 22" descr="A hand with a finger raised&#10;&#10;AI-generated content may be incorrect.">
            <a:extLst>
              <a:ext uri="{FF2B5EF4-FFF2-40B4-BE49-F238E27FC236}">
                <a16:creationId xmlns:a16="http://schemas.microsoft.com/office/drawing/2014/main" id="{966B3154-267D-24F1-E0AA-4B79B98D52F2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 l="36798" t="22591" r="35352" b="7469"/>
          <a:stretch/>
        </p:blipFill>
        <p:spPr>
          <a:xfrm>
            <a:off x="9925083" y="3916045"/>
            <a:ext cx="619973" cy="1100756"/>
          </a:xfrm>
          <a:prstGeom prst="rect">
            <a:avLst/>
          </a:prstGeom>
        </p:spPr>
      </p:pic>
      <p:pic>
        <p:nvPicPr>
          <p:cNvPr id="25" name="Picture 24" descr="A white hand with a heart on a black background&#10;&#10;AI-generated content may be incorrect.">
            <a:extLst>
              <a:ext uri="{FF2B5EF4-FFF2-40B4-BE49-F238E27FC236}">
                <a16:creationId xmlns:a16="http://schemas.microsoft.com/office/drawing/2014/main" id="{8A8561B8-1232-3EF5-EEA4-28CB985499E4}"/>
              </a:ext>
            </a:extLst>
          </p:cNvPr>
          <p:cNvPicPr>
            <a:picLocks noChangeAspect="1"/>
          </p:cNvPicPr>
          <p:nvPr/>
        </p:nvPicPr>
        <p:blipFill>
          <a:blip r:embed="rId19"/>
          <a:srcRect l="41033" t="6096" r="30830" b="7700"/>
          <a:stretch/>
        </p:blipFill>
        <p:spPr>
          <a:xfrm>
            <a:off x="6403919" y="3723801"/>
            <a:ext cx="607554" cy="1315967"/>
          </a:xfrm>
          <a:prstGeom prst="rect">
            <a:avLst/>
          </a:prstGeom>
        </p:spPr>
      </p:pic>
      <p:pic>
        <p:nvPicPr>
          <p:cNvPr id="27" name="Picture 26" descr="A white and black symbol of hands clasped together&#10;&#10;AI-generated content may be incorrect.">
            <a:extLst>
              <a:ext uri="{FF2B5EF4-FFF2-40B4-BE49-F238E27FC236}">
                <a16:creationId xmlns:a16="http://schemas.microsoft.com/office/drawing/2014/main" id="{DBEB7657-77D3-0FF3-F495-79257036C43F}"/>
              </a:ext>
            </a:extLst>
          </p:cNvPr>
          <p:cNvPicPr>
            <a:picLocks noChangeAspect="1"/>
          </p:cNvPicPr>
          <p:nvPr/>
        </p:nvPicPr>
        <p:blipFill>
          <a:blip r:embed="rId20"/>
          <a:srcRect l="17110" t="10627" r="14971" b="8656"/>
          <a:stretch/>
        </p:blipFill>
        <p:spPr>
          <a:xfrm>
            <a:off x="8401699" y="3896824"/>
            <a:ext cx="1292657" cy="1086123"/>
          </a:xfrm>
          <a:prstGeom prst="rect">
            <a:avLst/>
          </a:prstGeom>
        </p:spPr>
      </p:pic>
      <p:pic>
        <p:nvPicPr>
          <p:cNvPr id="29" name="Picture 28" descr="A white hands making a heart shape&#10;&#10;AI-generated content may be incorrect.">
            <a:extLst>
              <a:ext uri="{FF2B5EF4-FFF2-40B4-BE49-F238E27FC236}">
                <a16:creationId xmlns:a16="http://schemas.microsoft.com/office/drawing/2014/main" id="{BB97D0E0-11A7-2D7B-6D63-1DC25BDC0A29}"/>
              </a:ext>
            </a:extLst>
          </p:cNvPr>
          <p:cNvPicPr>
            <a:picLocks noChangeAspect="1"/>
          </p:cNvPicPr>
          <p:nvPr/>
        </p:nvPicPr>
        <p:blipFill>
          <a:blip r:embed="rId21"/>
          <a:srcRect l="13725" t="16528" r="7558" b="12049"/>
          <a:stretch/>
        </p:blipFill>
        <p:spPr>
          <a:xfrm>
            <a:off x="6266413" y="2506062"/>
            <a:ext cx="1485098" cy="952673"/>
          </a:xfrm>
          <a:prstGeom prst="rect">
            <a:avLst/>
          </a:prstGeom>
        </p:spPr>
      </p:pic>
      <p:pic>
        <p:nvPicPr>
          <p:cNvPr id="33" name="Picture 32" descr="A hands making a heart shape&#10;&#10;AI-generated content may be incorrect.">
            <a:extLst>
              <a:ext uri="{FF2B5EF4-FFF2-40B4-BE49-F238E27FC236}">
                <a16:creationId xmlns:a16="http://schemas.microsoft.com/office/drawing/2014/main" id="{3BED6F56-1B9D-36A6-2AE5-285F3A905F51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 l="8527" t="20464" r="5611" b="14156"/>
          <a:stretch/>
        </p:blipFill>
        <p:spPr>
          <a:xfrm>
            <a:off x="6298748" y="226411"/>
            <a:ext cx="1685465" cy="907387"/>
          </a:xfrm>
          <a:prstGeom prst="rect">
            <a:avLst/>
          </a:prstGeom>
        </p:spPr>
      </p:pic>
      <p:pic>
        <p:nvPicPr>
          <p:cNvPr id="37" name="Picture 36" descr="A hand with a heart on it&#10;&#10;AI-generated content may be incorrect.">
            <a:extLst>
              <a:ext uri="{FF2B5EF4-FFF2-40B4-BE49-F238E27FC236}">
                <a16:creationId xmlns:a16="http://schemas.microsoft.com/office/drawing/2014/main" id="{FB3D443A-8615-418B-D5BA-878F4D76B9AC}"/>
              </a:ext>
            </a:extLst>
          </p:cNvPr>
          <p:cNvPicPr>
            <a:picLocks noChangeAspect="1"/>
          </p:cNvPicPr>
          <p:nvPr/>
        </p:nvPicPr>
        <p:blipFill>
          <a:blip r:embed="rId23"/>
          <a:srcRect l="38998" t="8336" r="27681" b="5080"/>
          <a:stretch/>
        </p:blipFill>
        <p:spPr>
          <a:xfrm>
            <a:off x="6155665" y="1200422"/>
            <a:ext cx="705625" cy="1296326"/>
          </a:xfrm>
          <a:prstGeom prst="rect">
            <a:avLst/>
          </a:prstGeom>
        </p:spPr>
      </p:pic>
      <p:pic>
        <p:nvPicPr>
          <p:cNvPr id="4" name="Picture 3" descr="Hands holding up numbers&#10;&#10;AI-generated content may be incorrect.">
            <a:extLst>
              <a:ext uri="{FF2B5EF4-FFF2-40B4-BE49-F238E27FC236}">
                <a16:creationId xmlns:a16="http://schemas.microsoft.com/office/drawing/2014/main" id="{F3322876-1EBD-3FBD-F217-EF8EBDBF9A91}"/>
              </a:ext>
            </a:extLst>
          </p:cNvPr>
          <p:cNvPicPr>
            <a:picLocks noChangeAspect="1"/>
          </p:cNvPicPr>
          <p:nvPr/>
        </p:nvPicPr>
        <p:blipFill>
          <a:blip r:embed="rId24"/>
          <a:srcRect l="23505" t="13618" r="24404" b="5328"/>
          <a:stretch/>
        </p:blipFill>
        <p:spPr>
          <a:xfrm>
            <a:off x="3853030" y="818976"/>
            <a:ext cx="1197491" cy="1317357"/>
          </a:xfrm>
          <a:prstGeom prst="rect">
            <a:avLst/>
          </a:prstGeom>
        </p:spPr>
      </p:pic>
      <p:pic>
        <p:nvPicPr>
          <p:cNvPr id="26" name="Picture 25" descr="A hand making a heart shape with a black background&#10;&#10;AI-generated content may be incorrect.">
            <a:extLst>
              <a:ext uri="{FF2B5EF4-FFF2-40B4-BE49-F238E27FC236}">
                <a16:creationId xmlns:a16="http://schemas.microsoft.com/office/drawing/2014/main" id="{D744C044-8580-9374-11CA-6E70CC1AED4F}"/>
              </a:ext>
            </a:extLst>
          </p:cNvPr>
          <p:cNvPicPr>
            <a:picLocks noChangeAspect="1"/>
          </p:cNvPicPr>
          <p:nvPr/>
        </p:nvPicPr>
        <p:blipFill>
          <a:blip r:embed="rId25"/>
          <a:srcRect l="20265" t="26983" r="14585" b="18055"/>
          <a:stretch/>
        </p:blipFill>
        <p:spPr>
          <a:xfrm>
            <a:off x="542385" y="190160"/>
            <a:ext cx="1452258" cy="866185"/>
          </a:xfrm>
          <a:prstGeom prst="rect">
            <a:avLst/>
          </a:prstGeom>
        </p:spPr>
      </p:pic>
      <p:pic>
        <p:nvPicPr>
          <p:cNvPr id="30" name="Picture 29" descr="A hands holding a sign&#10;&#10;AI-generated content may be incorrect.">
            <a:extLst>
              <a:ext uri="{FF2B5EF4-FFF2-40B4-BE49-F238E27FC236}">
                <a16:creationId xmlns:a16="http://schemas.microsoft.com/office/drawing/2014/main" id="{CB14176B-D3E1-5E3A-CA0E-0D120D68BDAE}"/>
              </a:ext>
            </a:extLst>
          </p:cNvPr>
          <p:cNvPicPr>
            <a:picLocks noChangeAspect="1"/>
          </p:cNvPicPr>
          <p:nvPr/>
        </p:nvPicPr>
        <p:blipFill>
          <a:blip r:embed="rId26"/>
          <a:srcRect l="11791" t="3858" r="9814" b="2905"/>
          <a:stretch/>
        </p:blipFill>
        <p:spPr>
          <a:xfrm>
            <a:off x="2231215" y="159751"/>
            <a:ext cx="1335026" cy="1348306"/>
          </a:xfrm>
          <a:prstGeom prst="rect">
            <a:avLst/>
          </a:prstGeom>
        </p:spPr>
      </p:pic>
      <p:pic>
        <p:nvPicPr>
          <p:cNvPr id="38" name="Picture 37" descr="A hand with a heart in the middle&#10;&#10;AI-generated content may be incorrect.">
            <a:extLst>
              <a:ext uri="{FF2B5EF4-FFF2-40B4-BE49-F238E27FC236}">
                <a16:creationId xmlns:a16="http://schemas.microsoft.com/office/drawing/2014/main" id="{42EE53A9-286D-2600-0F08-6BF27C519E68}"/>
              </a:ext>
            </a:extLst>
          </p:cNvPr>
          <p:cNvPicPr>
            <a:picLocks noChangeAspect="1"/>
          </p:cNvPicPr>
          <p:nvPr/>
        </p:nvPicPr>
        <p:blipFill>
          <a:blip r:embed="rId27"/>
          <a:srcRect l="33239" t="4818" r="33872" b="3434"/>
          <a:stretch/>
        </p:blipFill>
        <p:spPr>
          <a:xfrm>
            <a:off x="302343" y="1083027"/>
            <a:ext cx="765416" cy="1511407"/>
          </a:xfrm>
          <a:prstGeom prst="rect">
            <a:avLst/>
          </a:prstGeom>
        </p:spPr>
      </p:pic>
      <p:pic>
        <p:nvPicPr>
          <p:cNvPr id="40" name="Picture 39" descr="A hands holding each other&#10;&#10;AI-generated content may be incorrect.">
            <a:extLst>
              <a:ext uri="{FF2B5EF4-FFF2-40B4-BE49-F238E27FC236}">
                <a16:creationId xmlns:a16="http://schemas.microsoft.com/office/drawing/2014/main" id="{C4BF89AC-7256-0238-F46B-778D17E44B7A}"/>
              </a:ext>
            </a:extLst>
          </p:cNvPr>
          <p:cNvPicPr>
            <a:picLocks noChangeAspect="1"/>
          </p:cNvPicPr>
          <p:nvPr/>
        </p:nvPicPr>
        <p:blipFill>
          <a:blip r:embed="rId28"/>
          <a:srcRect l="14051" t="6450" r="19208" b="9302"/>
          <a:stretch/>
        </p:blipFill>
        <p:spPr>
          <a:xfrm>
            <a:off x="2287782" y="1477655"/>
            <a:ext cx="1075978" cy="961401"/>
          </a:xfrm>
          <a:prstGeom prst="rect">
            <a:avLst/>
          </a:prstGeom>
        </p:spPr>
      </p:pic>
      <p:pic>
        <p:nvPicPr>
          <p:cNvPr id="42" name="Picture 41" descr="Hands holding up numbers with black background&#10;&#10;AI-generated content may be incorrect.">
            <a:extLst>
              <a:ext uri="{FF2B5EF4-FFF2-40B4-BE49-F238E27FC236}">
                <a16:creationId xmlns:a16="http://schemas.microsoft.com/office/drawing/2014/main" id="{3EB14D23-689A-4C59-5D11-56335058CC6E}"/>
              </a:ext>
            </a:extLst>
          </p:cNvPr>
          <p:cNvPicPr>
            <a:picLocks noChangeAspect="1"/>
          </p:cNvPicPr>
          <p:nvPr/>
        </p:nvPicPr>
        <p:blipFill>
          <a:blip r:embed="rId29"/>
          <a:srcRect l="24070" t="5406" r="21774" b="3419"/>
          <a:stretch/>
        </p:blipFill>
        <p:spPr>
          <a:xfrm>
            <a:off x="9877132" y="65431"/>
            <a:ext cx="1201017" cy="1429554"/>
          </a:xfrm>
          <a:prstGeom prst="rect">
            <a:avLst/>
          </a:prstGeom>
        </p:spPr>
      </p:pic>
      <p:pic>
        <p:nvPicPr>
          <p:cNvPr id="46" name="Picture 45" descr="A hands holding each other&#10;&#10;AI-generated content may be incorrect.">
            <a:extLst>
              <a:ext uri="{FF2B5EF4-FFF2-40B4-BE49-F238E27FC236}">
                <a16:creationId xmlns:a16="http://schemas.microsoft.com/office/drawing/2014/main" id="{29DBAF09-FAFD-40C9-3AD7-219A65A34C07}"/>
              </a:ext>
            </a:extLst>
          </p:cNvPr>
          <p:cNvPicPr>
            <a:picLocks noChangeAspect="1"/>
          </p:cNvPicPr>
          <p:nvPr/>
        </p:nvPicPr>
        <p:blipFill>
          <a:blip r:embed="rId30"/>
          <a:srcRect l="16728" t="5443" r="15235" b="5545"/>
          <a:stretch/>
        </p:blipFill>
        <p:spPr>
          <a:xfrm>
            <a:off x="8357307" y="1278608"/>
            <a:ext cx="1266140" cy="1171143"/>
          </a:xfrm>
          <a:prstGeom prst="rect">
            <a:avLst/>
          </a:prstGeom>
        </p:spPr>
      </p:pic>
      <p:pic>
        <p:nvPicPr>
          <p:cNvPr id="48" name="Picture 47" descr="A hand with a finger raised&#10;&#10;AI-generated content may be incorrect.">
            <a:extLst>
              <a:ext uri="{FF2B5EF4-FFF2-40B4-BE49-F238E27FC236}">
                <a16:creationId xmlns:a16="http://schemas.microsoft.com/office/drawing/2014/main" id="{F7D76180-1949-C359-EC0D-91C684214813}"/>
              </a:ext>
            </a:extLst>
          </p:cNvPr>
          <p:cNvPicPr>
            <a:picLocks noChangeAspect="1"/>
          </p:cNvPicPr>
          <p:nvPr/>
        </p:nvPicPr>
        <p:blipFill>
          <a:blip r:embed="rId31"/>
          <a:srcRect l="32082" t="19073" r="32889" b="6120"/>
          <a:stretch/>
        </p:blipFill>
        <p:spPr>
          <a:xfrm>
            <a:off x="9975963" y="1267913"/>
            <a:ext cx="795886" cy="1201669"/>
          </a:xfrm>
          <a:prstGeom prst="rect">
            <a:avLst/>
          </a:prstGeom>
        </p:spPr>
      </p:pic>
      <p:pic>
        <p:nvPicPr>
          <p:cNvPr id="50" name="Picture 49" descr="Hands holding a white square&#10;&#10;AI-generated content may be incorrect.">
            <a:extLst>
              <a:ext uri="{FF2B5EF4-FFF2-40B4-BE49-F238E27FC236}">
                <a16:creationId xmlns:a16="http://schemas.microsoft.com/office/drawing/2014/main" id="{FFDDDCE2-28AB-BCA8-3879-C86AD3EB0089}"/>
              </a:ext>
            </a:extLst>
          </p:cNvPr>
          <p:cNvPicPr>
            <a:picLocks noChangeAspect="1"/>
          </p:cNvPicPr>
          <p:nvPr/>
        </p:nvPicPr>
        <p:blipFill>
          <a:blip r:embed="rId32"/>
          <a:srcRect l="10972" t="2563" r="11883" b="2161"/>
          <a:stretch/>
        </p:blipFill>
        <p:spPr>
          <a:xfrm>
            <a:off x="8363669" y="85589"/>
            <a:ext cx="1422138" cy="1489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4176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3C066D4-851A-CE3E-2692-21C25A25A1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err="1">
                <a:latin typeface="Franklin Gothic Medium"/>
              </a:rPr>
              <a:t>Map</a:t>
            </a:r>
            <a:r>
              <a:rPr lang="sv-SE">
                <a:latin typeface="Franklin Gothic Medium"/>
              </a:rPr>
              <a:t>  </a:t>
            </a:r>
            <a:endParaRPr lang="sv-SE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4263420A-9032-88AD-FFAB-2DA70ACD5A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72169"/>
            <a:ext cx="8515026" cy="2911474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sv-SE" sz="3200">
                <a:latin typeface="Franklin Gothic Book"/>
              </a:rPr>
              <a:t>Later </a:t>
            </a:r>
            <a:r>
              <a:rPr lang="sv-SE" sz="3200" err="1">
                <a:latin typeface="Franklin Gothic Book"/>
              </a:rPr>
              <a:t>this</a:t>
            </a:r>
            <a:r>
              <a:rPr lang="sv-SE" sz="3200">
                <a:latin typeface="Franklin Gothic Book"/>
              </a:rPr>
              <a:t> spring, groups </a:t>
            </a:r>
            <a:r>
              <a:rPr lang="sv-SE" sz="3200" err="1">
                <a:latin typeface="Franklin Gothic Book"/>
              </a:rPr>
              <a:t>will</a:t>
            </a:r>
            <a:r>
              <a:rPr lang="sv-SE" sz="3200">
                <a:latin typeface="Franklin Gothic Book"/>
              </a:rPr>
              <a:t> </a:t>
            </a:r>
            <a:r>
              <a:rPr lang="sv-SE" sz="3200" err="1">
                <a:latin typeface="Franklin Gothic Book"/>
              </a:rPr>
              <a:t>receive</a:t>
            </a:r>
            <a:r>
              <a:rPr lang="sv-SE" sz="3200">
                <a:latin typeface="Franklin Gothic Book"/>
              </a:rPr>
              <a:t> both an </a:t>
            </a:r>
            <a:r>
              <a:rPr lang="sv-SE" sz="3200" err="1">
                <a:latin typeface="Franklin Gothic Book"/>
              </a:rPr>
              <a:t>overview</a:t>
            </a:r>
            <a:r>
              <a:rPr lang="sv-SE" sz="3200">
                <a:latin typeface="Franklin Gothic Book"/>
              </a:rPr>
              <a:t> </a:t>
            </a:r>
            <a:r>
              <a:rPr lang="sv-SE" sz="3200" err="1">
                <a:latin typeface="Franklin Gothic Book"/>
              </a:rPr>
              <a:t>map</a:t>
            </a:r>
            <a:r>
              <a:rPr lang="sv-SE" sz="3200">
                <a:latin typeface="Franklin Gothic Book"/>
              </a:rPr>
              <a:t> and a </a:t>
            </a:r>
            <a:r>
              <a:rPr lang="sv-SE" sz="3200" err="1">
                <a:latin typeface="Franklin Gothic Book"/>
              </a:rPr>
              <a:t>detailed</a:t>
            </a:r>
            <a:r>
              <a:rPr lang="sv-SE" sz="3200">
                <a:latin typeface="Franklin Gothic Book"/>
              </a:rPr>
              <a:t> map.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C64375A4-5270-9846-828F-A17B26643E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026508" y="3819716"/>
            <a:ext cx="3925634" cy="293230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sv-SE">
                <a:latin typeface="Franklin Gothic Book"/>
              </a:rPr>
              <a:t>This map is from Jamboree22.</a:t>
            </a:r>
            <a:br>
              <a:rPr lang="sv-SE">
                <a:latin typeface="Franklin Gothic Book"/>
              </a:rPr>
            </a:br>
            <a:endParaRPr lang="sv-SE" sz="900">
              <a:latin typeface="Franklin Gothic Book"/>
            </a:endParaRPr>
          </a:p>
          <a:p>
            <a:pPr marL="0" indent="0">
              <a:buNone/>
            </a:pPr>
            <a:r>
              <a:rPr lang="sv-SE">
                <a:latin typeface="Franklin Gothic Book"/>
              </a:rPr>
              <a:t>Jamboree26 is </a:t>
            </a:r>
            <a:r>
              <a:rPr lang="sv-SE" err="1">
                <a:latin typeface="Franklin Gothic Book"/>
              </a:rPr>
              <a:t>situated</a:t>
            </a:r>
            <a:br>
              <a:rPr lang="sv-SE">
                <a:latin typeface="Franklin Gothic Book"/>
              </a:rPr>
            </a:br>
            <a:r>
              <a:rPr lang="sv-SE">
                <a:latin typeface="Franklin Gothic Book"/>
              </a:rPr>
              <a:t>on the same </a:t>
            </a:r>
            <a:r>
              <a:rPr lang="sv-SE" err="1">
                <a:latin typeface="Franklin Gothic Book"/>
              </a:rPr>
              <a:t>field</a:t>
            </a:r>
            <a:r>
              <a:rPr lang="sv-SE">
                <a:latin typeface="Franklin Gothic Book"/>
              </a:rPr>
              <a:t>, </a:t>
            </a:r>
            <a:r>
              <a:rPr lang="sv-SE" err="1">
                <a:latin typeface="Franklin Gothic Book"/>
              </a:rPr>
              <a:t>but</a:t>
            </a:r>
            <a:r>
              <a:rPr lang="sv-SE">
                <a:latin typeface="Franklin Gothic Book"/>
              </a:rPr>
              <a:t> </a:t>
            </a:r>
            <a:r>
              <a:rPr lang="sv-SE" err="1">
                <a:latin typeface="Franklin Gothic Book"/>
              </a:rPr>
              <a:t>differently</a:t>
            </a:r>
            <a:r>
              <a:rPr lang="sv-SE">
                <a:latin typeface="Franklin Gothic Book"/>
              </a:rPr>
              <a:t> </a:t>
            </a:r>
            <a:r>
              <a:rPr lang="sv-SE" err="1">
                <a:latin typeface="Franklin Gothic Book"/>
              </a:rPr>
              <a:t>planned</a:t>
            </a:r>
            <a:r>
              <a:rPr lang="sv-SE">
                <a:latin typeface="Franklin Gothic Book"/>
              </a:rPr>
              <a:t>.</a:t>
            </a:r>
            <a:endParaRPr lang="sv-SE"/>
          </a:p>
        </p:txBody>
      </p:sp>
      <p:pic>
        <p:nvPicPr>
          <p:cNvPr id="5" name="Picture 4" descr="A map of a neighborhood&#10;&#10;AI-generated content may be incorrect.">
            <a:extLst>
              <a:ext uri="{FF2B5EF4-FFF2-40B4-BE49-F238E27FC236}">
                <a16:creationId xmlns:a16="http://schemas.microsoft.com/office/drawing/2014/main" id="{1C05A59B-323D-DD42-2F74-A0BB353579E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329" t="5079" r="20027" b="5238"/>
          <a:stretch>
            <a:fillRect/>
          </a:stretch>
        </p:blipFill>
        <p:spPr>
          <a:xfrm>
            <a:off x="5961112" y="3830259"/>
            <a:ext cx="3408375" cy="2922522"/>
          </a:xfrm>
          <a:prstGeom prst="rect">
            <a:avLst/>
          </a:prstGeom>
        </p:spPr>
      </p:pic>
      <p:pic>
        <p:nvPicPr>
          <p:cNvPr id="9" name="Picture 8" descr="A map of a neighborhood&#10;&#10;AI-generated content may be incorrect.">
            <a:extLst>
              <a:ext uri="{FF2B5EF4-FFF2-40B4-BE49-F238E27FC236}">
                <a16:creationId xmlns:a16="http://schemas.microsoft.com/office/drawing/2014/main" id="{B276DD53-C78B-BADF-3C2A-B5B6217D69C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7803" t="65747" r="61562" b="18019"/>
          <a:stretch>
            <a:fillRect/>
          </a:stretch>
        </p:blipFill>
        <p:spPr>
          <a:xfrm>
            <a:off x="9127672" y="2338917"/>
            <a:ext cx="2746434" cy="2952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738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F181939-D31A-A69F-3CA2-F7C95732DB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err="1">
                <a:latin typeface="Franklin Gothic Medium"/>
              </a:rPr>
              <a:t>Hygiene</a:t>
            </a:r>
            <a:endParaRPr lang="sv-SE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5958FDB0-3190-841F-52D9-71E41BA29BE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sv-SE">
                <a:solidFill>
                  <a:srgbClr val="00355F"/>
                </a:solidFill>
                <a:latin typeface="Franklin Gothic Book"/>
              </a:rPr>
              <a:t>The Jamboree26 </a:t>
            </a:r>
            <a:r>
              <a:rPr lang="sv-SE" err="1">
                <a:solidFill>
                  <a:srgbClr val="00355F"/>
                </a:solidFill>
                <a:latin typeface="Franklin Gothic Book"/>
              </a:rPr>
              <a:t>way</a:t>
            </a:r>
            <a:endParaRPr lang="sv-SE">
              <a:solidFill>
                <a:srgbClr val="00355F"/>
              </a:solidFill>
              <a:latin typeface="Franklin Gothic Book"/>
            </a:endParaRPr>
          </a:p>
          <a:p>
            <a:endParaRPr lang="sv-SE">
              <a:solidFill>
                <a:srgbClr val="00355F"/>
              </a:solidFill>
            </a:endParaRP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3936BD6F-ED30-2DA3-72CB-83377913B3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2991" y="1544595"/>
            <a:ext cx="5872397" cy="432894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v-SE" sz="2800" b="1" err="1">
                <a:latin typeface="Franklin Gothic Book"/>
              </a:rPr>
              <a:t>Toilets</a:t>
            </a:r>
            <a:endParaRPr lang="sv-SE" sz="2800">
              <a:latin typeface="Franklin Gothic Book"/>
            </a:endParaRPr>
          </a:p>
          <a:p>
            <a:pPr lvl="1"/>
            <a:r>
              <a:rPr lang="sv-SE" sz="2400" err="1">
                <a:latin typeface="Franklin Gothic Book"/>
              </a:rPr>
              <a:t>Both</a:t>
            </a:r>
            <a:r>
              <a:rPr lang="sv-SE" sz="2400">
                <a:latin typeface="Franklin Gothic Book"/>
              </a:rPr>
              <a:t> flush </a:t>
            </a:r>
            <a:r>
              <a:rPr lang="sv-SE" sz="2400" err="1">
                <a:latin typeface="Franklin Gothic Book"/>
              </a:rPr>
              <a:t>toilets</a:t>
            </a:r>
            <a:r>
              <a:rPr lang="sv-SE" sz="2400">
                <a:latin typeface="Franklin Gothic Book"/>
              </a:rPr>
              <a:t> and dry </a:t>
            </a:r>
            <a:r>
              <a:rPr lang="sv-SE" sz="2400" err="1">
                <a:latin typeface="Franklin Gothic Book"/>
              </a:rPr>
              <a:t>toilets</a:t>
            </a:r>
            <a:r>
              <a:rPr lang="sv-SE" sz="2400">
                <a:latin typeface="Franklin Gothic Book"/>
              </a:rPr>
              <a:t> </a:t>
            </a:r>
          </a:p>
          <a:p>
            <a:pPr lvl="1"/>
            <a:r>
              <a:rPr lang="sv-SE" sz="2400" err="1">
                <a:latin typeface="Franklin Gothic Book"/>
              </a:rPr>
              <a:t>Urinals</a:t>
            </a:r>
            <a:r>
              <a:rPr lang="sv-SE" sz="2400">
                <a:latin typeface="Franklin Gothic Book"/>
              </a:rPr>
              <a:t> </a:t>
            </a:r>
          </a:p>
          <a:p>
            <a:pPr lvl="1"/>
            <a:r>
              <a:rPr lang="sv-SE" sz="2400" err="1">
                <a:latin typeface="Franklin Gothic Book"/>
              </a:rPr>
              <a:t>Accessible</a:t>
            </a:r>
            <a:r>
              <a:rPr lang="sv-SE" sz="2400">
                <a:latin typeface="Franklin Gothic Book"/>
              </a:rPr>
              <a:t> toilets </a:t>
            </a:r>
            <a:endParaRPr lang="sv-SE" sz="2400"/>
          </a:p>
          <a:p>
            <a:r>
              <a:rPr lang="sv-SE" sz="2800" b="1"/>
              <a:t>Showers</a:t>
            </a:r>
            <a:endParaRPr lang="sv-SE" sz="2800"/>
          </a:p>
          <a:p>
            <a:pPr lvl="1"/>
            <a:r>
              <a:rPr lang="sv-SE" sz="2400">
                <a:latin typeface="Franklin Gothic Book"/>
              </a:rPr>
              <a:t>Shower trailers all </a:t>
            </a:r>
            <a:r>
              <a:rPr lang="sv-SE" sz="2400" err="1">
                <a:latin typeface="Franklin Gothic Book"/>
              </a:rPr>
              <a:t>with</a:t>
            </a:r>
            <a:r>
              <a:rPr lang="sv-SE" sz="2400">
                <a:latin typeface="Franklin Gothic Book"/>
              </a:rPr>
              <a:t> </a:t>
            </a:r>
            <a:r>
              <a:rPr lang="sv-SE" sz="2400" err="1">
                <a:latin typeface="Franklin Gothic Book"/>
              </a:rPr>
              <a:t>individual</a:t>
            </a:r>
            <a:r>
              <a:rPr lang="sv-SE" sz="2400">
                <a:latin typeface="Franklin Gothic Book"/>
              </a:rPr>
              <a:t> stalls </a:t>
            </a:r>
          </a:p>
          <a:p>
            <a:pPr lvl="1"/>
            <a:r>
              <a:rPr lang="sv-SE" sz="2400" err="1">
                <a:latin typeface="Franklin Gothic Book"/>
              </a:rPr>
              <a:t>Accessible</a:t>
            </a:r>
            <a:r>
              <a:rPr lang="sv-SE" sz="2400">
                <a:latin typeface="Franklin Gothic Book"/>
              </a:rPr>
              <a:t> showers </a:t>
            </a:r>
          </a:p>
          <a:p>
            <a:r>
              <a:rPr lang="sv-SE" sz="2800" b="1" err="1">
                <a:latin typeface="Franklin Gothic Book"/>
              </a:rPr>
              <a:t>Hygiene</a:t>
            </a:r>
            <a:r>
              <a:rPr lang="sv-SE" sz="2800" b="1">
                <a:latin typeface="Franklin Gothic Book"/>
              </a:rPr>
              <a:t> in the </a:t>
            </a:r>
            <a:r>
              <a:rPr lang="sv-SE" sz="2800" b="1" err="1">
                <a:latin typeface="Franklin Gothic Book"/>
              </a:rPr>
              <a:t>village</a:t>
            </a:r>
            <a:endParaRPr lang="sv-SE" sz="2800">
              <a:latin typeface="Franklin Gothic Book"/>
            </a:endParaRPr>
          </a:p>
          <a:p>
            <a:pPr lvl="1"/>
            <a:r>
              <a:rPr lang="sv-SE" sz="2400" err="1">
                <a:latin typeface="Franklin Gothic Book"/>
              </a:rPr>
              <a:t>Tooth</a:t>
            </a:r>
            <a:r>
              <a:rPr lang="sv-SE" sz="2400">
                <a:latin typeface="Franklin Gothic Book"/>
              </a:rPr>
              <a:t> </a:t>
            </a:r>
            <a:r>
              <a:rPr lang="sv-SE" sz="2400" err="1">
                <a:latin typeface="Franklin Gothic Book"/>
              </a:rPr>
              <a:t>brushing</a:t>
            </a:r>
            <a:r>
              <a:rPr lang="sv-SE" sz="2400">
                <a:latin typeface="Franklin Gothic Book"/>
              </a:rPr>
              <a:t> </a:t>
            </a:r>
          </a:p>
          <a:p>
            <a:pPr lvl="1"/>
            <a:r>
              <a:rPr lang="sv-SE" sz="2400">
                <a:latin typeface="Franklin Gothic Book"/>
              </a:rPr>
              <a:t>Hand </a:t>
            </a:r>
            <a:r>
              <a:rPr lang="sv-SE" sz="2400" err="1">
                <a:latin typeface="Franklin Gothic Book"/>
              </a:rPr>
              <a:t>washing</a:t>
            </a:r>
            <a:r>
              <a:rPr lang="sv-SE" sz="2400">
                <a:latin typeface="Franklin Gothic Book"/>
              </a:rPr>
              <a:t>, face </a:t>
            </a:r>
            <a:r>
              <a:rPr lang="sv-SE" sz="2400" err="1">
                <a:latin typeface="Franklin Gothic Book"/>
              </a:rPr>
              <a:t>washing</a:t>
            </a:r>
            <a:endParaRPr lang="sv-SE" sz="2400">
              <a:latin typeface="Franklin Gothic Book"/>
            </a:endParaRPr>
          </a:p>
        </p:txBody>
      </p:sp>
      <p:sp>
        <p:nvSpPr>
          <p:cNvPr id="6" name="Platshållare för text 2">
            <a:extLst>
              <a:ext uri="{FF2B5EF4-FFF2-40B4-BE49-F238E27FC236}">
                <a16:creationId xmlns:a16="http://schemas.microsoft.com/office/drawing/2014/main" id="{6C595C85-F82C-B208-9E02-617683D82570}"/>
              </a:ext>
            </a:extLst>
          </p:cNvPr>
          <p:cNvSpPr txBox="1">
            <a:spLocks/>
          </p:cNvSpPr>
          <p:nvPr/>
        </p:nvSpPr>
        <p:spPr>
          <a:xfrm>
            <a:off x="827297" y="2057340"/>
            <a:ext cx="3944728" cy="274984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 baseline="0">
                <a:solidFill>
                  <a:schemeClr val="bg2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baseline="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 baseline="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sv-SE">
              <a:solidFill>
                <a:srgbClr val="00355F"/>
              </a:solidFill>
              <a:latin typeface="Franklin Gothic Book"/>
            </a:endParaRPr>
          </a:p>
        </p:txBody>
      </p:sp>
      <p:pic>
        <p:nvPicPr>
          <p:cNvPr id="9" name="Picture 8" descr="A hand with a heart on it&#10;&#10;AI-generated content may be incorrect.">
            <a:extLst>
              <a:ext uri="{FF2B5EF4-FFF2-40B4-BE49-F238E27FC236}">
                <a16:creationId xmlns:a16="http://schemas.microsoft.com/office/drawing/2014/main" id="{1BC54EAE-41C9-DC2D-1755-F478A0C382D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8998" t="8336" r="27681" b="5080"/>
          <a:stretch/>
        </p:blipFill>
        <p:spPr>
          <a:xfrm>
            <a:off x="3986081" y="4804047"/>
            <a:ext cx="1224208" cy="2217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842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CC66A9B-3B47-1160-E901-D6D7A83262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108977"/>
            <a:ext cx="3932237" cy="841829"/>
          </a:xfrm>
        </p:spPr>
        <p:txBody>
          <a:bodyPr>
            <a:normAutofit/>
          </a:bodyPr>
          <a:lstStyle/>
          <a:p>
            <a:r>
              <a:rPr lang="sv-SE" err="1">
                <a:latin typeface="Franklin Gothic Medium"/>
              </a:rPr>
              <a:t>Water</a:t>
            </a:r>
            <a:r>
              <a:rPr lang="sv-SE">
                <a:latin typeface="Franklin Gothic Medium"/>
              </a:rPr>
              <a:t> and </a:t>
            </a:r>
            <a:r>
              <a:rPr lang="sv-SE" err="1">
                <a:latin typeface="Franklin Gothic Medium"/>
              </a:rPr>
              <a:t>waste</a:t>
            </a:r>
            <a:endParaRPr lang="sv-SE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6D706629-0596-3BD9-BC14-B76C9FDFEEC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285750" indent="-285750">
              <a:buChar char="•"/>
            </a:pPr>
            <a:endParaRPr lang="sv-SE">
              <a:solidFill>
                <a:srgbClr val="00355F"/>
              </a:solidFill>
              <a:latin typeface="Franklin Gothic Book"/>
            </a:endParaRPr>
          </a:p>
          <a:p>
            <a:pPr lvl="1"/>
            <a:endParaRPr lang="sv-SE">
              <a:solidFill>
                <a:srgbClr val="00355F"/>
              </a:solidFill>
              <a:latin typeface="Franklin Gothic Book"/>
            </a:endParaRP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265937AC-54B0-577E-9065-55C4AA5928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47827"/>
            <a:ext cx="6172200" cy="5950370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sv-SE" sz="2000" b="1" err="1">
                <a:latin typeface="Franklin Gothic Book"/>
              </a:rPr>
              <a:t>Water</a:t>
            </a:r>
            <a:endParaRPr lang="sv-SE" sz="2000">
              <a:latin typeface="Franklin Gothic Book"/>
            </a:endParaRPr>
          </a:p>
          <a:p>
            <a:pPr lvl="1"/>
            <a:r>
              <a:rPr lang="sv-SE" sz="2000">
                <a:latin typeface="Franklin Gothic Book"/>
              </a:rPr>
              <a:t>Collect in containers from the </a:t>
            </a:r>
            <a:r>
              <a:rPr lang="sv-SE" sz="2000" err="1">
                <a:latin typeface="Franklin Gothic Book"/>
              </a:rPr>
              <a:t>water</a:t>
            </a:r>
            <a:r>
              <a:rPr lang="sv-SE" sz="2000">
                <a:latin typeface="Franklin Gothic Book"/>
              </a:rPr>
              <a:t> stations.</a:t>
            </a:r>
          </a:p>
          <a:p>
            <a:r>
              <a:rPr lang="sv-SE" sz="2000" b="1" err="1">
                <a:latin typeface="Franklin Gothic Book"/>
              </a:rPr>
              <a:t>Greywater</a:t>
            </a:r>
            <a:endParaRPr lang="sv-SE" sz="2000">
              <a:latin typeface="Franklin Gothic Book"/>
            </a:endParaRPr>
          </a:p>
          <a:p>
            <a:pPr lvl="1"/>
            <a:r>
              <a:rPr lang="sv-SE" sz="2000">
                <a:latin typeface="Franklin Gothic Book"/>
              </a:rPr>
              <a:t>Gather in a </a:t>
            </a:r>
            <a:r>
              <a:rPr lang="sv-SE" sz="2000" err="1">
                <a:latin typeface="Franklin Gothic Book"/>
              </a:rPr>
              <a:t>suitable</a:t>
            </a:r>
            <a:r>
              <a:rPr lang="sv-SE" sz="2000">
                <a:latin typeface="Franklin Gothic Book"/>
              </a:rPr>
              <a:t> container in the </a:t>
            </a:r>
            <a:r>
              <a:rPr lang="sv-SE" sz="2000" err="1">
                <a:latin typeface="Franklin Gothic Book"/>
              </a:rPr>
              <a:t>village</a:t>
            </a:r>
            <a:r>
              <a:rPr lang="sv-SE" sz="2000">
                <a:latin typeface="Franklin Gothic Book"/>
              </a:rPr>
              <a:t> and take to </a:t>
            </a:r>
            <a:r>
              <a:rPr lang="sv-SE" sz="2000" err="1">
                <a:latin typeface="Franklin Gothic Book"/>
              </a:rPr>
              <a:t>designated</a:t>
            </a:r>
            <a:r>
              <a:rPr lang="sv-SE" sz="2000">
                <a:latin typeface="Franklin Gothic Book"/>
              </a:rPr>
              <a:t> </a:t>
            </a:r>
            <a:r>
              <a:rPr lang="sv-SE" sz="2000" err="1">
                <a:latin typeface="Franklin Gothic Book"/>
              </a:rPr>
              <a:t>disposal</a:t>
            </a:r>
            <a:r>
              <a:rPr lang="sv-SE" sz="2000">
                <a:latin typeface="Franklin Gothic Book"/>
              </a:rPr>
              <a:t> </a:t>
            </a:r>
            <a:r>
              <a:rPr lang="sv-SE" sz="2000" err="1">
                <a:latin typeface="Franklin Gothic Book"/>
              </a:rPr>
              <a:t>points</a:t>
            </a:r>
            <a:r>
              <a:rPr lang="sv-SE" sz="2000">
                <a:latin typeface="Franklin Gothic Book"/>
              </a:rPr>
              <a:t> on the camp site.</a:t>
            </a:r>
          </a:p>
          <a:p>
            <a:pPr lvl="1"/>
            <a:r>
              <a:rPr lang="sv-SE" sz="2000">
                <a:latin typeface="Franklin Gothic Book"/>
              </a:rPr>
              <a:t>All </a:t>
            </a:r>
            <a:r>
              <a:rPr lang="sv-SE" sz="2000" err="1">
                <a:latin typeface="Franklin Gothic Book"/>
              </a:rPr>
              <a:t>water</a:t>
            </a:r>
            <a:r>
              <a:rPr lang="sv-SE" sz="2000">
                <a:latin typeface="Franklin Gothic Book"/>
              </a:rPr>
              <a:t> must be </a:t>
            </a:r>
            <a:r>
              <a:rPr lang="sv-SE" sz="2000" err="1">
                <a:latin typeface="Franklin Gothic Book"/>
              </a:rPr>
              <a:t>filtered</a:t>
            </a:r>
            <a:r>
              <a:rPr lang="sv-SE" sz="2000">
                <a:latin typeface="Franklin Gothic Book"/>
              </a:rPr>
              <a:t> so </a:t>
            </a:r>
            <a:r>
              <a:rPr lang="sv-SE" sz="2000" err="1">
                <a:latin typeface="Franklin Gothic Book"/>
              </a:rPr>
              <a:t>that</a:t>
            </a:r>
            <a:r>
              <a:rPr lang="sv-SE" sz="2000">
                <a:latin typeface="Franklin Gothic Book"/>
              </a:rPr>
              <a:t> no </a:t>
            </a:r>
            <a:r>
              <a:rPr lang="sv-SE" sz="2000" err="1">
                <a:latin typeface="Franklin Gothic Book"/>
              </a:rPr>
              <a:t>food</a:t>
            </a:r>
            <a:r>
              <a:rPr lang="sv-SE" sz="2000">
                <a:latin typeface="Franklin Gothic Book"/>
              </a:rPr>
              <a:t> </a:t>
            </a:r>
            <a:r>
              <a:rPr lang="sv-SE" sz="2000" err="1">
                <a:latin typeface="Franklin Gothic Book"/>
              </a:rPr>
              <a:t>waste</a:t>
            </a:r>
            <a:r>
              <a:rPr lang="sv-SE" sz="2000">
                <a:latin typeface="Franklin Gothic Book"/>
              </a:rPr>
              <a:t> is included.</a:t>
            </a:r>
          </a:p>
          <a:p>
            <a:r>
              <a:rPr lang="sv-SE" sz="2000" b="1">
                <a:latin typeface="Franklin Gothic Book"/>
              </a:rPr>
              <a:t>Waste </a:t>
            </a:r>
            <a:r>
              <a:rPr lang="sv-SE" sz="2000" b="1" err="1">
                <a:latin typeface="Franklin Gothic Book"/>
              </a:rPr>
              <a:t>sorting</a:t>
            </a:r>
            <a:endParaRPr lang="sv-SE" sz="2000">
              <a:latin typeface="Franklin Gothic Book"/>
            </a:endParaRPr>
          </a:p>
          <a:p>
            <a:pPr lvl="1"/>
            <a:r>
              <a:rPr lang="sv-SE" sz="2000">
                <a:latin typeface="Franklin Gothic Book"/>
              </a:rPr>
              <a:t>Plastic packaging  </a:t>
            </a:r>
          </a:p>
          <a:p>
            <a:pPr lvl="1"/>
            <a:r>
              <a:rPr lang="sv-SE" sz="2000">
                <a:latin typeface="Franklin Gothic Book"/>
              </a:rPr>
              <a:t>Paper/</a:t>
            </a:r>
            <a:r>
              <a:rPr lang="sv-SE" sz="2000" err="1">
                <a:latin typeface="Franklin Gothic Book"/>
              </a:rPr>
              <a:t>cardboard</a:t>
            </a:r>
            <a:r>
              <a:rPr lang="sv-SE" sz="2000">
                <a:latin typeface="Franklin Gothic Book"/>
              </a:rPr>
              <a:t> </a:t>
            </a:r>
            <a:r>
              <a:rPr lang="sv-SE" sz="2000" err="1">
                <a:latin typeface="Franklin Gothic Book"/>
              </a:rPr>
              <a:t>packaging</a:t>
            </a:r>
            <a:r>
              <a:rPr lang="sv-SE" sz="2000">
                <a:latin typeface="Franklin Gothic Book"/>
              </a:rPr>
              <a:t> </a:t>
            </a:r>
            <a:endParaRPr lang="sv-SE"/>
          </a:p>
          <a:p>
            <a:pPr lvl="1"/>
            <a:r>
              <a:rPr lang="sv-SE" sz="2000" err="1">
                <a:latin typeface="Franklin Gothic Book"/>
              </a:rPr>
              <a:t>Metal</a:t>
            </a:r>
            <a:r>
              <a:rPr lang="sv-SE" sz="2000">
                <a:latin typeface="Franklin Gothic Book"/>
              </a:rPr>
              <a:t> </a:t>
            </a:r>
            <a:r>
              <a:rPr lang="sv-SE" sz="2000" err="1">
                <a:latin typeface="Franklin Gothic Book"/>
              </a:rPr>
              <a:t>packaging</a:t>
            </a:r>
            <a:r>
              <a:rPr lang="sv-SE" sz="2000">
                <a:latin typeface="Franklin Gothic Book"/>
              </a:rPr>
              <a:t> </a:t>
            </a:r>
          </a:p>
          <a:p>
            <a:pPr lvl="1"/>
            <a:r>
              <a:rPr lang="sv-SE" sz="2000" err="1">
                <a:latin typeface="Franklin Gothic Book"/>
              </a:rPr>
              <a:t>Food</a:t>
            </a:r>
            <a:r>
              <a:rPr lang="sv-SE" sz="2000">
                <a:latin typeface="Franklin Gothic Book"/>
              </a:rPr>
              <a:t> </a:t>
            </a:r>
            <a:r>
              <a:rPr lang="sv-SE" sz="2000" err="1">
                <a:latin typeface="Franklin Gothic Book"/>
              </a:rPr>
              <a:t>waste</a:t>
            </a:r>
            <a:r>
              <a:rPr lang="sv-SE" sz="2000">
                <a:latin typeface="Franklin Gothic Book"/>
              </a:rPr>
              <a:t> </a:t>
            </a:r>
          </a:p>
          <a:p>
            <a:pPr lvl="1"/>
            <a:r>
              <a:rPr lang="sv-SE" sz="2000" err="1">
                <a:latin typeface="Franklin Gothic Book"/>
              </a:rPr>
              <a:t>Residual</a:t>
            </a:r>
            <a:r>
              <a:rPr lang="sv-SE" sz="2000">
                <a:latin typeface="Franklin Gothic Book"/>
              </a:rPr>
              <a:t> </a:t>
            </a:r>
            <a:r>
              <a:rPr lang="sv-SE" sz="2000" err="1">
                <a:latin typeface="Franklin Gothic Book"/>
              </a:rPr>
              <a:t>waste</a:t>
            </a:r>
            <a:r>
              <a:rPr lang="sv-SE" sz="2000">
                <a:latin typeface="Franklin Gothic Book"/>
              </a:rPr>
              <a:t> </a:t>
            </a:r>
          </a:p>
          <a:p>
            <a:pPr lvl="1"/>
            <a:r>
              <a:rPr lang="sv-SE" sz="2000" err="1">
                <a:latin typeface="Franklin Gothic Book"/>
              </a:rPr>
              <a:t>Corrugated</a:t>
            </a:r>
            <a:r>
              <a:rPr lang="sv-SE" sz="2000">
                <a:latin typeface="Franklin Gothic Book"/>
              </a:rPr>
              <a:t> </a:t>
            </a:r>
            <a:r>
              <a:rPr lang="sv-SE" sz="2000" err="1">
                <a:latin typeface="Franklin Gothic Book"/>
              </a:rPr>
              <a:t>cardboard</a:t>
            </a:r>
            <a:r>
              <a:rPr lang="sv-SE" sz="2000">
                <a:latin typeface="Franklin Gothic Book"/>
              </a:rPr>
              <a:t> </a:t>
            </a:r>
          </a:p>
          <a:p>
            <a:pPr lvl="1"/>
            <a:r>
              <a:rPr lang="sv-SE" sz="2000" err="1">
                <a:latin typeface="Franklin Gothic Book"/>
              </a:rPr>
              <a:t>Coloured</a:t>
            </a:r>
            <a:r>
              <a:rPr lang="sv-SE" sz="2000">
                <a:latin typeface="Franklin Gothic Book"/>
              </a:rPr>
              <a:t> glass </a:t>
            </a:r>
          </a:p>
          <a:p>
            <a:pPr lvl="1"/>
            <a:r>
              <a:rPr lang="sv-SE" sz="2000">
                <a:latin typeface="Franklin Gothic Book"/>
              </a:rPr>
              <a:t>Clear glass</a:t>
            </a:r>
          </a:p>
          <a:p>
            <a:pPr marL="285750" indent="-285750">
              <a:buFont typeface="Arial,Sans-Serif" panose="020B0604020202020204" pitchFamily="34" charset="0"/>
            </a:pPr>
            <a:endParaRPr lang="sv-SE" sz="2000">
              <a:latin typeface="Franklin Gothic Book"/>
            </a:endParaRPr>
          </a:p>
        </p:txBody>
      </p:sp>
      <p:sp>
        <p:nvSpPr>
          <p:cNvPr id="6" name="Platshållare för text 2">
            <a:extLst>
              <a:ext uri="{FF2B5EF4-FFF2-40B4-BE49-F238E27FC236}">
                <a16:creationId xmlns:a16="http://schemas.microsoft.com/office/drawing/2014/main" id="{B2783239-A08D-DE95-A59D-5A956FD95B0A}"/>
              </a:ext>
            </a:extLst>
          </p:cNvPr>
          <p:cNvSpPr txBox="1">
            <a:spLocks/>
          </p:cNvSpPr>
          <p:nvPr/>
        </p:nvSpPr>
        <p:spPr>
          <a:xfrm>
            <a:off x="827297" y="2057340"/>
            <a:ext cx="3944728" cy="274984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 baseline="0">
                <a:solidFill>
                  <a:schemeClr val="bg2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baseline="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 baseline="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>
                <a:solidFill>
                  <a:srgbClr val="00355F"/>
                </a:solidFill>
                <a:latin typeface="Franklin Gothic Book"/>
              </a:rPr>
              <a:t>The Jamboree26 </a:t>
            </a:r>
            <a:r>
              <a:rPr lang="sv-SE" err="1">
                <a:solidFill>
                  <a:srgbClr val="00355F"/>
                </a:solidFill>
                <a:latin typeface="Franklin Gothic Book"/>
              </a:rPr>
              <a:t>way</a:t>
            </a:r>
            <a:endParaRPr lang="sv-SE">
              <a:solidFill>
                <a:srgbClr val="00355F"/>
              </a:solidFill>
              <a:latin typeface="Franklin Gothic Book"/>
            </a:endParaRPr>
          </a:p>
          <a:p>
            <a:endParaRPr lang="sv-SE">
              <a:solidFill>
                <a:srgbClr val="00355F"/>
              </a:solidFill>
              <a:latin typeface="Franklin Gothic Book"/>
            </a:endParaRPr>
          </a:p>
        </p:txBody>
      </p:sp>
      <p:pic>
        <p:nvPicPr>
          <p:cNvPr id="7" name="Picture 6" descr="A hand with a finger raised&#10;&#10;AI-generated content may be incorrect.">
            <a:extLst>
              <a:ext uri="{FF2B5EF4-FFF2-40B4-BE49-F238E27FC236}">
                <a16:creationId xmlns:a16="http://schemas.microsoft.com/office/drawing/2014/main" id="{B4EF65A3-178E-8145-47DB-6DA3476A18A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2082" t="19073" r="32889" b="6120"/>
          <a:stretch/>
        </p:blipFill>
        <p:spPr>
          <a:xfrm>
            <a:off x="1886970" y="5003830"/>
            <a:ext cx="1388552" cy="2095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88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DE24C22-AEA1-99C7-9E7D-9933F6E732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438" y="1074353"/>
            <a:ext cx="4344987" cy="841829"/>
          </a:xfrm>
        </p:spPr>
        <p:txBody>
          <a:bodyPr>
            <a:normAutofit fontScale="90000"/>
          </a:bodyPr>
          <a:lstStyle/>
          <a:p>
            <a:r>
              <a:rPr lang="sv-SE" err="1">
                <a:latin typeface="Franklin Gothic Medium"/>
              </a:rPr>
              <a:t>Poles</a:t>
            </a:r>
            <a:r>
              <a:rPr lang="sv-SE">
                <a:latin typeface="Franklin Gothic Medium"/>
              </a:rPr>
              <a:t>, Gas and </a:t>
            </a:r>
            <a:r>
              <a:rPr lang="sv-SE" err="1">
                <a:latin typeface="Franklin Gothic Medium"/>
              </a:rPr>
              <a:t>Firewood</a:t>
            </a:r>
            <a:endParaRPr lang="sv-SE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109B0665-1004-433F-C1D5-B96722C71A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27297" y="2057340"/>
            <a:ext cx="3944728" cy="274984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v-SE">
                <a:solidFill>
                  <a:srgbClr val="00355F"/>
                </a:solidFill>
                <a:latin typeface="Franklin Gothic Book"/>
              </a:rPr>
              <a:t>The Jamboree26 </a:t>
            </a:r>
            <a:r>
              <a:rPr lang="sv-SE" err="1">
                <a:solidFill>
                  <a:srgbClr val="00355F"/>
                </a:solidFill>
                <a:latin typeface="Franklin Gothic Book"/>
              </a:rPr>
              <a:t>way</a:t>
            </a:r>
            <a:endParaRPr lang="sv-SE">
              <a:solidFill>
                <a:srgbClr val="00355F"/>
              </a:solidFill>
              <a:latin typeface="Franklin Gothic Book"/>
            </a:endParaRPr>
          </a:p>
          <a:p>
            <a:endParaRPr lang="sv-SE">
              <a:solidFill>
                <a:srgbClr val="00355F"/>
              </a:solidFill>
              <a:latin typeface="Franklin Gothic Book"/>
            </a:endParaRP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F063A2B1-C435-6C49-F0F4-2B8643F526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83122" y="987425"/>
            <a:ext cx="6072266" cy="5374671"/>
          </a:xfrm>
        </p:spPr>
        <p:txBody>
          <a:bodyPr vert="horz" lIns="91440" tIns="45720" rIns="91440" bIns="45720" rtlCol="0" anchor="t">
            <a:normAutofit fontScale="85000" lnSpcReduction="10000"/>
          </a:bodyPr>
          <a:lstStyle/>
          <a:p>
            <a:r>
              <a:rPr lang="sv-SE" sz="2800" b="1" err="1">
                <a:latin typeface="Franklin Gothic Book"/>
              </a:rPr>
              <a:t>Poles</a:t>
            </a:r>
            <a:endParaRPr lang="sv-SE" sz="2800">
              <a:latin typeface="Franklin Gothic Book"/>
            </a:endParaRPr>
          </a:p>
          <a:p>
            <a:pPr lvl="1"/>
            <a:r>
              <a:rPr lang="sv-SE" sz="2400">
                <a:latin typeface="Franklin Gothic Book"/>
              </a:rPr>
              <a:t>1 </a:t>
            </a:r>
            <a:r>
              <a:rPr lang="sv-SE" sz="2400" err="1">
                <a:latin typeface="Franklin Gothic Book"/>
              </a:rPr>
              <a:t>pole</a:t>
            </a:r>
            <a:r>
              <a:rPr lang="sv-SE" sz="2400">
                <a:latin typeface="Franklin Gothic Book"/>
              </a:rPr>
              <a:t> per </a:t>
            </a:r>
            <a:r>
              <a:rPr lang="sv-SE" sz="2400" err="1">
                <a:latin typeface="Franklin Gothic Book"/>
              </a:rPr>
              <a:t>participant</a:t>
            </a:r>
            <a:r>
              <a:rPr lang="sv-SE" sz="2400">
                <a:latin typeface="Franklin Gothic Book"/>
              </a:rPr>
              <a:t> </a:t>
            </a:r>
          </a:p>
          <a:p>
            <a:r>
              <a:rPr lang="sv-SE" sz="2800" b="1"/>
              <a:t>Gas</a:t>
            </a:r>
            <a:endParaRPr lang="sv-SE" sz="2800"/>
          </a:p>
          <a:p>
            <a:pPr lvl="1">
              <a:lnSpc>
                <a:spcPct val="120000"/>
              </a:lnSpc>
            </a:pPr>
            <a:r>
              <a:rPr lang="sv-SE" sz="2400">
                <a:latin typeface="Franklin Gothic Book"/>
              </a:rPr>
              <a:t>The </a:t>
            </a:r>
            <a:r>
              <a:rPr lang="sv-SE" sz="2400" err="1">
                <a:latin typeface="Franklin Gothic Book"/>
              </a:rPr>
              <a:t>current</a:t>
            </a:r>
            <a:r>
              <a:rPr lang="sv-SE" sz="2400">
                <a:latin typeface="Franklin Gothic Book"/>
              </a:rPr>
              <a:t> limit is 60 </a:t>
            </a:r>
            <a:r>
              <a:rPr lang="sv-SE" sz="2400" err="1">
                <a:latin typeface="Franklin Gothic Book"/>
              </a:rPr>
              <a:t>litres</a:t>
            </a:r>
            <a:r>
              <a:rPr lang="sv-SE" sz="2400">
                <a:latin typeface="Franklin Gothic Book"/>
              </a:rPr>
              <a:t> (2 P11 cylinders). </a:t>
            </a:r>
            <a:r>
              <a:rPr lang="sv-SE" sz="2400" err="1">
                <a:latin typeface="Franklin Gothic Book"/>
              </a:rPr>
              <a:t>More</a:t>
            </a:r>
            <a:r>
              <a:rPr lang="sv-SE" sz="2400">
                <a:latin typeface="Franklin Gothic Book"/>
              </a:rPr>
              <a:t> information </a:t>
            </a:r>
            <a:r>
              <a:rPr lang="sv-SE" sz="2400" err="1">
                <a:latin typeface="Franklin Gothic Book"/>
              </a:rPr>
              <a:t>will</a:t>
            </a:r>
            <a:r>
              <a:rPr lang="sv-SE" sz="2400">
                <a:latin typeface="Franklin Gothic Book"/>
              </a:rPr>
              <a:t> be </a:t>
            </a:r>
            <a:r>
              <a:rPr lang="sv-SE" sz="2400" err="1">
                <a:latin typeface="Franklin Gothic Book"/>
              </a:rPr>
              <a:t>provided</a:t>
            </a:r>
            <a:r>
              <a:rPr lang="sv-SE" sz="2400">
                <a:latin typeface="Franklin Gothic Book"/>
              </a:rPr>
              <a:t> </a:t>
            </a:r>
            <a:r>
              <a:rPr lang="sv-SE" sz="2400" err="1">
                <a:latin typeface="Franklin Gothic Book"/>
              </a:rPr>
              <a:t>depending</a:t>
            </a:r>
            <a:r>
              <a:rPr lang="sv-SE" sz="2400">
                <a:latin typeface="Franklin Gothic Book"/>
              </a:rPr>
              <a:t> on </a:t>
            </a:r>
            <a:r>
              <a:rPr lang="sv-SE" sz="2400" err="1">
                <a:latin typeface="Franklin Gothic Book"/>
              </a:rPr>
              <a:t>village</a:t>
            </a:r>
            <a:r>
              <a:rPr lang="sv-SE" sz="2400">
                <a:latin typeface="Franklin Gothic Book"/>
              </a:rPr>
              <a:t> size.</a:t>
            </a:r>
          </a:p>
          <a:p>
            <a:pPr lvl="1">
              <a:lnSpc>
                <a:spcPct val="120000"/>
              </a:lnSpc>
            </a:pPr>
            <a:r>
              <a:rPr lang="sv-SE" sz="2400" err="1">
                <a:latin typeface="Franklin Gothic Book"/>
              </a:rPr>
              <a:t>Coordination</a:t>
            </a:r>
            <a:r>
              <a:rPr lang="sv-SE" sz="2400">
                <a:latin typeface="Franklin Gothic Book"/>
              </a:rPr>
              <a:t> </a:t>
            </a:r>
            <a:r>
              <a:rPr lang="sv-SE" sz="2400" err="1">
                <a:latin typeface="Franklin Gothic Book"/>
              </a:rPr>
              <a:t>with</a:t>
            </a:r>
            <a:r>
              <a:rPr lang="sv-SE" sz="2400">
                <a:latin typeface="Franklin Gothic Book"/>
              </a:rPr>
              <a:t> the </a:t>
            </a:r>
            <a:r>
              <a:rPr lang="sv-SE" sz="2400" err="1">
                <a:latin typeface="Franklin Gothic Book"/>
              </a:rPr>
              <a:t>emergency</a:t>
            </a:r>
            <a:r>
              <a:rPr lang="sv-SE" sz="2400">
                <a:latin typeface="Franklin Gothic Book"/>
              </a:rPr>
              <a:t> services is ongoing.</a:t>
            </a:r>
          </a:p>
          <a:p>
            <a:pPr lvl="1">
              <a:lnSpc>
                <a:spcPct val="120000"/>
              </a:lnSpc>
            </a:pPr>
            <a:r>
              <a:rPr lang="sv-SE" sz="2400">
                <a:latin typeface="Franklin Gothic Book"/>
              </a:rPr>
              <a:t>Gas cylinder </a:t>
            </a:r>
            <a:r>
              <a:rPr lang="sv-SE" sz="2400" err="1">
                <a:latin typeface="Franklin Gothic Book"/>
              </a:rPr>
              <a:t>exchange</a:t>
            </a:r>
            <a:r>
              <a:rPr lang="sv-SE" sz="2400">
                <a:latin typeface="Franklin Gothic Book"/>
              </a:rPr>
              <a:t> </a:t>
            </a:r>
            <a:r>
              <a:rPr lang="sv-SE" sz="2400" err="1">
                <a:latin typeface="Franklin Gothic Book"/>
              </a:rPr>
              <a:t>will</a:t>
            </a:r>
            <a:r>
              <a:rPr lang="sv-SE" sz="2400">
                <a:latin typeface="Franklin Gothic Book"/>
              </a:rPr>
              <a:t> be </a:t>
            </a:r>
            <a:r>
              <a:rPr lang="sv-SE" sz="2400" err="1">
                <a:latin typeface="Franklin Gothic Book"/>
              </a:rPr>
              <a:t>available</a:t>
            </a:r>
            <a:r>
              <a:rPr lang="sv-SE" sz="2400">
                <a:latin typeface="Franklin Gothic Book"/>
              </a:rPr>
              <a:t> (</a:t>
            </a:r>
            <a:r>
              <a:rPr lang="sv-SE" sz="2400" err="1">
                <a:latin typeface="Franklin Gothic Book"/>
              </a:rPr>
              <a:t>details</a:t>
            </a:r>
            <a:r>
              <a:rPr lang="sv-SE" sz="2400">
                <a:latin typeface="Franklin Gothic Book"/>
              </a:rPr>
              <a:t> on </a:t>
            </a:r>
            <a:r>
              <a:rPr lang="sv-SE" sz="2400" err="1">
                <a:latin typeface="Franklin Gothic Book"/>
              </a:rPr>
              <a:t>models</a:t>
            </a:r>
            <a:r>
              <a:rPr lang="sv-SE" sz="2400">
                <a:latin typeface="Franklin Gothic Book"/>
              </a:rPr>
              <a:t> and </a:t>
            </a:r>
            <a:r>
              <a:rPr lang="sv-SE" sz="2400" err="1">
                <a:latin typeface="Franklin Gothic Book"/>
              </a:rPr>
              <a:t>pricing</a:t>
            </a:r>
            <a:r>
              <a:rPr lang="sv-SE" sz="2400">
                <a:latin typeface="Franklin Gothic Book"/>
              </a:rPr>
              <a:t> </a:t>
            </a:r>
            <a:r>
              <a:rPr lang="sv-SE" sz="2400" err="1">
                <a:latin typeface="Franklin Gothic Book"/>
              </a:rPr>
              <a:t>will</a:t>
            </a:r>
            <a:r>
              <a:rPr lang="sv-SE" sz="2400">
                <a:latin typeface="Franklin Gothic Book"/>
              </a:rPr>
              <a:t> be </a:t>
            </a:r>
            <a:r>
              <a:rPr lang="sv-SE" sz="2400" err="1">
                <a:latin typeface="Franklin Gothic Book"/>
              </a:rPr>
              <a:t>shared</a:t>
            </a:r>
            <a:r>
              <a:rPr lang="sv-SE" sz="2400">
                <a:latin typeface="Franklin Gothic Book"/>
              </a:rPr>
              <a:t> later).</a:t>
            </a:r>
          </a:p>
          <a:p>
            <a:r>
              <a:rPr lang="sv-SE" sz="2800" b="1" err="1">
                <a:latin typeface="Franklin Gothic Book"/>
              </a:rPr>
              <a:t>Firewood</a:t>
            </a:r>
            <a:endParaRPr lang="sv-SE" sz="2800">
              <a:latin typeface="Franklin Gothic Book"/>
            </a:endParaRPr>
          </a:p>
          <a:p>
            <a:pPr lvl="1">
              <a:lnSpc>
                <a:spcPct val="110000"/>
              </a:lnSpc>
            </a:pPr>
            <a:r>
              <a:rPr lang="sv-SE" sz="2400">
                <a:latin typeface="Franklin Gothic Book"/>
              </a:rPr>
              <a:t>Jamboree26 </a:t>
            </a:r>
            <a:r>
              <a:rPr lang="sv-SE" sz="2400" err="1">
                <a:latin typeface="Franklin Gothic Book"/>
              </a:rPr>
              <a:t>does</a:t>
            </a:r>
            <a:r>
              <a:rPr lang="sv-SE" sz="2400">
                <a:latin typeface="Franklin Gothic Book"/>
              </a:rPr>
              <a:t> not </a:t>
            </a:r>
            <a:r>
              <a:rPr lang="sv-SE" sz="2400" err="1">
                <a:latin typeface="Franklin Gothic Book"/>
              </a:rPr>
              <a:t>provide</a:t>
            </a:r>
            <a:r>
              <a:rPr lang="sv-SE" sz="2400">
                <a:latin typeface="Franklin Gothic Book"/>
              </a:rPr>
              <a:t> firewood.</a:t>
            </a:r>
          </a:p>
          <a:p>
            <a:pPr lvl="1">
              <a:lnSpc>
                <a:spcPct val="110000"/>
              </a:lnSpc>
            </a:pPr>
            <a:r>
              <a:rPr lang="sv-SE" sz="2400">
                <a:latin typeface="Franklin Gothic Book"/>
              </a:rPr>
              <a:t>The past summers there has been a </a:t>
            </a:r>
            <a:r>
              <a:rPr lang="sv-SE" sz="2400" err="1">
                <a:latin typeface="Franklin Gothic Book"/>
              </a:rPr>
              <a:t>fire</a:t>
            </a:r>
            <a:r>
              <a:rPr lang="sv-SE" sz="2400">
                <a:latin typeface="Franklin Gothic Book"/>
              </a:rPr>
              <a:t> ban.</a:t>
            </a:r>
          </a:p>
          <a:p>
            <a:pPr lvl="1">
              <a:lnSpc>
                <a:spcPct val="110000"/>
              </a:lnSpc>
            </a:pPr>
            <a:r>
              <a:rPr lang="sv-SE" sz="2400" err="1">
                <a:latin typeface="Franklin Gothic Book"/>
              </a:rPr>
              <a:t>Prepare</a:t>
            </a:r>
            <a:r>
              <a:rPr lang="sv-SE" sz="2400">
                <a:latin typeface="Franklin Gothic Book"/>
              </a:rPr>
              <a:t> an alternative </a:t>
            </a:r>
            <a:r>
              <a:rPr lang="sv-SE" sz="2400" err="1">
                <a:latin typeface="Franklin Gothic Book"/>
              </a:rPr>
              <a:t>way</a:t>
            </a:r>
            <a:r>
              <a:rPr lang="sv-SE" sz="2400">
                <a:latin typeface="Franklin Gothic Book"/>
              </a:rPr>
              <a:t> </a:t>
            </a:r>
            <a:r>
              <a:rPr lang="sv-SE" sz="2400" err="1">
                <a:latin typeface="Franklin Gothic Book"/>
              </a:rPr>
              <a:t>of</a:t>
            </a:r>
            <a:r>
              <a:rPr lang="sv-SE" sz="2400">
                <a:latin typeface="Franklin Gothic Book"/>
              </a:rPr>
              <a:t> cooking.</a:t>
            </a:r>
          </a:p>
        </p:txBody>
      </p:sp>
      <p:pic>
        <p:nvPicPr>
          <p:cNvPr id="6" name="Picture 5" descr="Hands holding up numbers with black background&#10;&#10;AI-generated content may be incorrect.">
            <a:extLst>
              <a:ext uri="{FF2B5EF4-FFF2-40B4-BE49-F238E27FC236}">
                <a16:creationId xmlns:a16="http://schemas.microsoft.com/office/drawing/2014/main" id="{CAFF9FDF-86CE-022F-4D4D-19377FF0ADC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4070" t="5406" r="21774" b="3419"/>
          <a:stretch/>
        </p:blipFill>
        <p:spPr>
          <a:xfrm>
            <a:off x="373298" y="5320057"/>
            <a:ext cx="1476183" cy="175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407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2E398B9-E65E-D59C-DA55-ED1EFACE5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err="1">
                <a:latin typeface="Franklin Gothic Medium"/>
              </a:rPr>
              <a:t>Safety</a:t>
            </a:r>
            <a:r>
              <a:rPr lang="sv-SE">
                <a:latin typeface="Franklin Gothic Medium"/>
              </a:rPr>
              <a:t> </a:t>
            </a:r>
            <a:endParaRPr lang="sv-SE"/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4173DC52-0A81-1CF9-3DF7-3D50F6C089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59516" y="462652"/>
            <a:ext cx="6251070" cy="6383246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10000"/>
              </a:lnSpc>
            </a:pPr>
            <a:r>
              <a:rPr lang="sv-SE" sz="2000" b="1" err="1">
                <a:latin typeface="Franklin Gothic Book"/>
              </a:rPr>
              <a:t>Safety</a:t>
            </a:r>
            <a:r>
              <a:rPr lang="sv-SE" sz="2000" b="1">
                <a:latin typeface="Franklin Gothic Book"/>
              </a:rPr>
              <a:t> planning</a:t>
            </a:r>
            <a:endParaRPr lang="sv-SE" sz="2000"/>
          </a:p>
          <a:p>
            <a:pPr lvl="1">
              <a:lnSpc>
                <a:spcPct val="110000"/>
              </a:lnSpc>
            </a:pPr>
            <a:r>
              <a:rPr lang="sv-SE" sz="2000" err="1">
                <a:latin typeface="Franklin Gothic Book"/>
              </a:rPr>
              <a:t>Contingency</a:t>
            </a:r>
            <a:r>
              <a:rPr lang="sv-SE" sz="2000">
                <a:latin typeface="Franklin Gothic Book"/>
              </a:rPr>
              <a:t> planning and risk management is ongoing.</a:t>
            </a:r>
          </a:p>
          <a:p>
            <a:pPr>
              <a:lnSpc>
                <a:spcPct val="110000"/>
              </a:lnSpc>
            </a:pPr>
            <a:r>
              <a:rPr lang="sv-SE" sz="2000" b="1" err="1">
                <a:latin typeface="Franklin Gothic Book"/>
              </a:rPr>
              <a:t>Safety</a:t>
            </a:r>
            <a:r>
              <a:rPr lang="sv-SE" sz="2000" b="1">
                <a:latin typeface="Franklin Gothic Book"/>
              </a:rPr>
              <a:t> </a:t>
            </a:r>
            <a:r>
              <a:rPr lang="sv-SE" sz="2000" b="1" err="1">
                <a:latin typeface="Franklin Gothic Book"/>
              </a:rPr>
              <a:t>hosts</a:t>
            </a:r>
            <a:r>
              <a:rPr lang="sv-SE" sz="2000" b="1">
                <a:latin typeface="Franklin Gothic Book"/>
              </a:rPr>
              <a:t> on site</a:t>
            </a:r>
            <a:endParaRPr lang="sv-SE" sz="2000">
              <a:latin typeface="Franklin Gothic Book"/>
            </a:endParaRPr>
          </a:p>
          <a:p>
            <a:pPr lvl="1">
              <a:lnSpc>
                <a:spcPct val="110000"/>
              </a:lnSpc>
            </a:pPr>
            <a:r>
              <a:rPr lang="sv-SE" sz="2000" err="1">
                <a:latin typeface="Franklin Gothic Book"/>
              </a:rPr>
              <a:t>Collaboration</a:t>
            </a:r>
            <a:r>
              <a:rPr lang="sv-SE" sz="2000">
                <a:latin typeface="Franklin Gothic Book"/>
              </a:rPr>
              <a:t> </a:t>
            </a:r>
            <a:r>
              <a:rPr lang="sv-SE" sz="2000" err="1">
                <a:latin typeface="Franklin Gothic Book"/>
              </a:rPr>
              <a:t>with</a:t>
            </a:r>
            <a:r>
              <a:rPr lang="sv-SE" sz="2000">
                <a:latin typeface="Franklin Gothic Book"/>
              </a:rPr>
              <a:t> the </a:t>
            </a:r>
            <a:r>
              <a:rPr lang="sv-SE" sz="2000" err="1">
                <a:latin typeface="Franklin Gothic Book"/>
              </a:rPr>
              <a:t>police</a:t>
            </a:r>
            <a:r>
              <a:rPr lang="sv-SE" sz="2000">
                <a:latin typeface="Franklin Gothic Book"/>
              </a:rPr>
              <a:t> and </a:t>
            </a:r>
            <a:r>
              <a:rPr lang="sv-SE" sz="2000" err="1">
                <a:latin typeface="Franklin Gothic Book"/>
              </a:rPr>
              <a:t>emergency</a:t>
            </a:r>
            <a:r>
              <a:rPr lang="sv-SE" sz="2000">
                <a:latin typeface="Franklin Gothic Book"/>
              </a:rPr>
              <a:t> services.</a:t>
            </a:r>
          </a:p>
          <a:p>
            <a:pPr>
              <a:lnSpc>
                <a:spcPct val="110000"/>
              </a:lnSpc>
            </a:pPr>
            <a:r>
              <a:rPr lang="sv-SE" sz="2000" b="1">
                <a:latin typeface="Franklin Gothic Book"/>
              </a:rPr>
              <a:t>Medical </a:t>
            </a:r>
            <a:r>
              <a:rPr lang="sv-SE" sz="2000" b="1" err="1">
                <a:latin typeface="Franklin Gothic Book"/>
              </a:rPr>
              <a:t>care</a:t>
            </a:r>
            <a:r>
              <a:rPr lang="sv-SE" sz="2000" b="1">
                <a:latin typeface="Franklin Gothic Book"/>
              </a:rPr>
              <a:t> at the camp</a:t>
            </a:r>
            <a:endParaRPr lang="sv-SE" sz="2000">
              <a:latin typeface="Franklin Gothic Book"/>
            </a:endParaRPr>
          </a:p>
          <a:p>
            <a:pPr lvl="1">
              <a:lnSpc>
                <a:spcPct val="110000"/>
              </a:lnSpc>
            </a:pPr>
            <a:r>
              <a:rPr lang="sv-SE" sz="2000">
                <a:latin typeface="Franklin Gothic Book"/>
              </a:rPr>
              <a:t>Scout </a:t>
            </a:r>
            <a:r>
              <a:rPr lang="sv-SE" sz="2000" err="1">
                <a:latin typeface="Franklin Gothic Book"/>
              </a:rPr>
              <a:t>groups</a:t>
            </a:r>
            <a:r>
              <a:rPr lang="sv-SE" sz="2000">
                <a:latin typeface="Franklin Gothic Book"/>
              </a:rPr>
              <a:t> </a:t>
            </a:r>
            <a:r>
              <a:rPr lang="sv-SE" sz="2000" err="1">
                <a:latin typeface="Franklin Gothic Book"/>
              </a:rPr>
              <a:t>are</a:t>
            </a:r>
            <a:r>
              <a:rPr lang="sv-SE" sz="2000">
                <a:latin typeface="Franklin Gothic Book"/>
              </a:rPr>
              <a:t> </a:t>
            </a:r>
            <a:r>
              <a:rPr lang="sv-SE" sz="2000" err="1">
                <a:latin typeface="Franklin Gothic Book"/>
              </a:rPr>
              <a:t>responsible</a:t>
            </a:r>
            <a:r>
              <a:rPr lang="sv-SE" sz="2000">
                <a:latin typeface="Franklin Gothic Book"/>
              </a:rPr>
              <a:t> for </a:t>
            </a:r>
            <a:r>
              <a:rPr lang="sv-SE" sz="2000" err="1">
                <a:latin typeface="Franklin Gothic Book"/>
              </a:rPr>
              <a:t>basic</a:t>
            </a:r>
            <a:r>
              <a:rPr lang="sv-SE" sz="2000">
                <a:latin typeface="Franklin Gothic Book"/>
              </a:rPr>
              <a:t> </a:t>
            </a:r>
            <a:r>
              <a:rPr lang="sv-SE" sz="2000" err="1">
                <a:latin typeface="Franklin Gothic Book"/>
              </a:rPr>
              <a:t>first</a:t>
            </a:r>
            <a:r>
              <a:rPr lang="sv-SE" sz="2000">
                <a:latin typeface="Franklin Gothic Book"/>
              </a:rPr>
              <a:t> </a:t>
            </a:r>
            <a:r>
              <a:rPr lang="sv-SE" sz="2000" err="1">
                <a:latin typeface="Franklin Gothic Book"/>
              </a:rPr>
              <a:t>aid</a:t>
            </a:r>
            <a:r>
              <a:rPr lang="sv-SE" sz="2000">
                <a:latin typeface="Franklin Gothic Book"/>
              </a:rPr>
              <a:t> themselves.</a:t>
            </a:r>
          </a:p>
          <a:p>
            <a:pPr lvl="1">
              <a:lnSpc>
                <a:spcPct val="110000"/>
              </a:lnSpc>
            </a:pPr>
            <a:r>
              <a:rPr lang="sv-SE" sz="2000">
                <a:latin typeface="Franklin Gothic Book"/>
              </a:rPr>
              <a:t>Health care volunteers </a:t>
            </a:r>
            <a:r>
              <a:rPr lang="sv-SE" sz="2000" err="1">
                <a:latin typeface="Franklin Gothic Book"/>
              </a:rPr>
              <a:t>are</a:t>
            </a:r>
            <a:r>
              <a:rPr lang="sv-SE" sz="2000">
                <a:latin typeface="Franklin Gothic Book"/>
              </a:rPr>
              <a:t> on site to assist </a:t>
            </a:r>
            <a:r>
              <a:rPr lang="sv-SE" sz="2000" err="1">
                <a:latin typeface="Franklin Gothic Book"/>
              </a:rPr>
              <a:t>with</a:t>
            </a:r>
            <a:r>
              <a:rPr lang="sv-SE" sz="2000">
                <a:latin typeface="Franklin Gothic Book"/>
              </a:rPr>
              <a:t> </a:t>
            </a:r>
            <a:r>
              <a:rPr lang="sv-SE" sz="2000" err="1">
                <a:latin typeface="Franklin Gothic Book"/>
              </a:rPr>
              <a:t>more</a:t>
            </a:r>
            <a:r>
              <a:rPr lang="sv-SE" sz="2000">
                <a:latin typeface="Franklin Gothic Book"/>
              </a:rPr>
              <a:t> </a:t>
            </a:r>
            <a:r>
              <a:rPr lang="sv-SE" sz="2000" err="1">
                <a:latin typeface="Franklin Gothic Book"/>
              </a:rPr>
              <a:t>serious</a:t>
            </a:r>
            <a:r>
              <a:rPr lang="sv-SE" sz="2000">
                <a:latin typeface="Franklin Gothic Book"/>
              </a:rPr>
              <a:t> injuries and illnesses.</a:t>
            </a:r>
          </a:p>
          <a:p>
            <a:pPr lvl="1">
              <a:lnSpc>
                <a:spcPct val="110000"/>
              </a:lnSpc>
            </a:pPr>
            <a:r>
              <a:rPr lang="sv-SE" sz="2000">
                <a:latin typeface="Franklin Gothic Book"/>
              </a:rPr>
              <a:t>Defibrillators </a:t>
            </a:r>
            <a:r>
              <a:rPr lang="sv-SE" sz="2000" err="1">
                <a:latin typeface="Franklin Gothic Book"/>
              </a:rPr>
              <a:t>are</a:t>
            </a:r>
            <a:r>
              <a:rPr lang="sv-SE" sz="2000">
                <a:latin typeface="Franklin Gothic Book"/>
              </a:rPr>
              <a:t> </a:t>
            </a:r>
            <a:r>
              <a:rPr lang="sv-SE" sz="2000" err="1">
                <a:latin typeface="Franklin Gothic Book"/>
              </a:rPr>
              <a:t>available</a:t>
            </a:r>
            <a:r>
              <a:rPr lang="sv-SE" sz="2000">
                <a:latin typeface="Franklin Gothic Book"/>
              </a:rPr>
              <a:t> on the field.</a:t>
            </a:r>
          </a:p>
          <a:p>
            <a:pPr>
              <a:lnSpc>
                <a:spcPct val="110000"/>
              </a:lnSpc>
            </a:pPr>
            <a:r>
              <a:rPr lang="sv-SE" sz="2000" b="1" err="1">
                <a:latin typeface="Franklin Gothic Book"/>
              </a:rPr>
              <a:t>Listening</a:t>
            </a:r>
            <a:r>
              <a:rPr lang="sv-SE" sz="2000" b="1">
                <a:latin typeface="Franklin Gothic Book"/>
              </a:rPr>
              <a:t> </a:t>
            </a:r>
            <a:r>
              <a:rPr lang="sv-SE" sz="2000" b="1" err="1">
                <a:latin typeface="Franklin Gothic Book"/>
              </a:rPr>
              <a:t>Ears</a:t>
            </a:r>
            <a:endParaRPr lang="sv-SE" sz="2000">
              <a:latin typeface="Franklin Gothic Book"/>
            </a:endParaRPr>
          </a:p>
          <a:p>
            <a:pPr lvl="1">
              <a:lnSpc>
                <a:spcPct val="110000"/>
              </a:lnSpc>
            </a:pPr>
            <a:r>
              <a:rPr lang="sv-SE" sz="2000">
                <a:latin typeface="Franklin Gothic Book"/>
              </a:rPr>
              <a:t>Support for </a:t>
            </a:r>
            <a:r>
              <a:rPr lang="sv-SE" sz="2000" err="1">
                <a:latin typeface="Franklin Gothic Book"/>
              </a:rPr>
              <a:t>children</a:t>
            </a:r>
            <a:r>
              <a:rPr lang="sv-SE" sz="2000">
                <a:latin typeface="Franklin Gothic Book"/>
              </a:rPr>
              <a:t> and </a:t>
            </a:r>
            <a:r>
              <a:rPr lang="sv-SE" sz="2000" err="1">
                <a:latin typeface="Franklin Gothic Book"/>
              </a:rPr>
              <a:t>young</a:t>
            </a:r>
            <a:r>
              <a:rPr lang="sv-SE" sz="2000">
                <a:latin typeface="Franklin Gothic Book"/>
              </a:rPr>
              <a:t> people.</a:t>
            </a:r>
          </a:p>
          <a:p>
            <a:pPr lvl="1">
              <a:lnSpc>
                <a:spcPct val="110000"/>
              </a:lnSpc>
            </a:pPr>
            <a:r>
              <a:rPr lang="sv-SE" sz="2000">
                <a:latin typeface="Franklin Gothic Book"/>
              </a:rPr>
              <a:t>A </a:t>
            </a:r>
            <a:r>
              <a:rPr lang="sv-SE" sz="2000" err="1">
                <a:latin typeface="Franklin Gothic Book"/>
              </a:rPr>
              <a:t>trusted</a:t>
            </a:r>
            <a:r>
              <a:rPr lang="sv-SE" sz="2000">
                <a:latin typeface="Franklin Gothic Book"/>
              </a:rPr>
              <a:t> adult to talk to.</a:t>
            </a:r>
          </a:p>
        </p:txBody>
      </p:sp>
      <p:sp>
        <p:nvSpPr>
          <p:cNvPr id="8" name="Platshållare för text 2">
            <a:extLst>
              <a:ext uri="{FF2B5EF4-FFF2-40B4-BE49-F238E27FC236}">
                <a16:creationId xmlns:a16="http://schemas.microsoft.com/office/drawing/2014/main" id="{F800C738-9509-88E8-4CE4-0E6F91060B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27297" y="2057340"/>
            <a:ext cx="3944728" cy="274984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v-SE">
                <a:solidFill>
                  <a:srgbClr val="00355F"/>
                </a:solidFill>
                <a:latin typeface="Franklin Gothic Book"/>
              </a:rPr>
              <a:t>The Jamboree26 </a:t>
            </a:r>
            <a:r>
              <a:rPr lang="sv-SE" err="1">
                <a:solidFill>
                  <a:srgbClr val="00355F"/>
                </a:solidFill>
                <a:latin typeface="Franklin Gothic Book"/>
              </a:rPr>
              <a:t>way</a:t>
            </a:r>
            <a:endParaRPr lang="sv-SE">
              <a:solidFill>
                <a:srgbClr val="00355F"/>
              </a:solidFill>
              <a:latin typeface="Franklin Gothic Book"/>
            </a:endParaRPr>
          </a:p>
          <a:p>
            <a:endParaRPr lang="sv-SE">
              <a:solidFill>
                <a:srgbClr val="00355F"/>
              </a:solidFill>
              <a:latin typeface="Franklin Gothic Book"/>
            </a:endParaRPr>
          </a:p>
        </p:txBody>
      </p:sp>
      <p:pic>
        <p:nvPicPr>
          <p:cNvPr id="12" name="Picture 11" descr="A white hands making a heart shape&#10;&#10;AI-generated content may be incorrect.">
            <a:extLst>
              <a:ext uri="{FF2B5EF4-FFF2-40B4-BE49-F238E27FC236}">
                <a16:creationId xmlns:a16="http://schemas.microsoft.com/office/drawing/2014/main" id="{922FBB69-9EE7-BA56-0812-1B779896AD0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725" t="16528" r="7558" b="12049"/>
          <a:stretch/>
        </p:blipFill>
        <p:spPr>
          <a:xfrm>
            <a:off x="1345163" y="5490563"/>
            <a:ext cx="2490514" cy="1598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350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8136517-DE70-FD7B-1B70-6990537A1A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err="1">
                <a:latin typeface="Franklin Gothic Medium"/>
              </a:rPr>
              <a:t>Travel</a:t>
            </a:r>
            <a:r>
              <a:rPr lang="sv-SE">
                <a:latin typeface="Franklin Gothic Medium"/>
              </a:rPr>
              <a:t> and transport</a:t>
            </a:r>
            <a:endParaRPr lang="sv-SE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2E8369FC-573B-3942-6C63-FEF13560FB2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917474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251F8A-4F83-7DD2-0B00-5EC940B5F4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904009"/>
            <a:ext cx="7246937" cy="1205719"/>
          </a:xfrm>
        </p:spPr>
        <p:txBody>
          <a:bodyPr>
            <a:normAutofit fontScale="90000"/>
          </a:bodyPr>
          <a:lstStyle/>
          <a:p>
            <a:r>
              <a:rPr lang="en-GB">
                <a:latin typeface="Franklin Gothic Medium"/>
              </a:rPr>
              <a:t>Travel sustainably  with your group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F4959F-2FCD-B56B-FF4D-1EDAAFA4A9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sv-SE">
                <a:latin typeface="Franklin Gothic Book"/>
              </a:rPr>
              <a:t>Go by </a:t>
            </a:r>
            <a:r>
              <a:rPr lang="sv-SE" err="1">
                <a:latin typeface="Franklin Gothic Book"/>
              </a:rPr>
              <a:t>train</a:t>
            </a:r>
            <a:r>
              <a:rPr lang="sv-SE">
                <a:latin typeface="Franklin Gothic Book"/>
              </a:rPr>
              <a:t> to </a:t>
            </a:r>
            <a:r>
              <a:rPr lang="sv-SE" b="1">
                <a:latin typeface="Franklin Gothic Book"/>
              </a:rPr>
              <a:t>Kristianstad C</a:t>
            </a:r>
            <a:endParaRPr lang="en-US" b="1"/>
          </a:p>
          <a:p>
            <a:r>
              <a:rPr lang="sv-SE" err="1">
                <a:latin typeface="Franklin Gothic Book"/>
              </a:rPr>
              <a:t>Local</a:t>
            </a:r>
            <a:r>
              <a:rPr lang="sv-SE">
                <a:latin typeface="Franklin Gothic Book"/>
              </a:rPr>
              <a:t> transport: </a:t>
            </a:r>
            <a:r>
              <a:rPr lang="sv-SE" b="1">
                <a:latin typeface="Franklin Gothic Book"/>
              </a:rPr>
              <a:t>Skånetrafiken</a:t>
            </a:r>
            <a:endParaRPr lang="en-GB" b="1">
              <a:latin typeface="Franklin Gothic Book"/>
            </a:endParaRPr>
          </a:p>
          <a:p>
            <a:pPr lvl="1">
              <a:buFont typeface="Courier New,monospace" panose="020B0604020202020204" pitchFamily="34" charset="0"/>
              <a:buChar char="o"/>
            </a:pPr>
            <a:r>
              <a:rPr lang="sv-SE">
                <a:solidFill>
                  <a:srgbClr val="C61E3F"/>
                </a:solidFill>
                <a:latin typeface="Franklin Gothic Book"/>
              </a:rPr>
              <a:t>Stop: Norra </a:t>
            </a:r>
            <a:r>
              <a:rPr lang="sv-SE" err="1">
                <a:solidFill>
                  <a:srgbClr val="C61E3F"/>
                </a:solidFill>
                <a:latin typeface="Franklin Gothic Book"/>
              </a:rPr>
              <a:t>Åsum</a:t>
            </a:r>
            <a:r>
              <a:rPr lang="sv-SE">
                <a:solidFill>
                  <a:srgbClr val="C61E3F"/>
                </a:solidFill>
                <a:latin typeface="Franklin Gothic Book"/>
              </a:rPr>
              <a:t> </a:t>
            </a:r>
            <a:r>
              <a:rPr lang="sv-SE" err="1">
                <a:solidFill>
                  <a:srgbClr val="C61E3F"/>
                </a:solidFill>
                <a:latin typeface="Franklin Gothic Book"/>
              </a:rPr>
              <a:t>Wendesgymnasiet</a:t>
            </a:r>
            <a:endParaRPr lang="sv-SE">
              <a:solidFill>
                <a:srgbClr val="C61E3F"/>
              </a:solidFill>
              <a:latin typeface="Franklin Gothic Book"/>
            </a:endParaRPr>
          </a:p>
          <a:p>
            <a:pPr lvl="1">
              <a:buFont typeface="Courier New,monospace" panose="020B0604020202020204" pitchFamily="34" charset="0"/>
              <a:buChar char="o"/>
            </a:pPr>
            <a:r>
              <a:rPr lang="sv-SE" err="1">
                <a:solidFill>
                  <a:srgbClr val="C61E3F"/>
                </a:solidFill>
                <a:latin typeface="Franklin Gothic Book"/>
              </a:rPr>
              <a:t>We</a:t>
            </a:r>
            <a:r>
              <a:rPr lang="sv-SE">
                <a:solidFill>
                  <a:srgbClr val="C61E3F"/>
                </a:solidFill>
                <a:latin typeface="Franklin Gothic Book"/>
              </a:rPr>
              <a:t> </a:t>
            </a:r>
            <a:r>
              <a:rPr lang="sv-SE" err="1">
                <a:solidFill>
                  <a:srgbClr val="C61E3F"/>
                </a:solidFill>
                <a:latin typeface="Franklin Gothic Book"/>
              </a:rPr>
              <a:t>will</a:t>
            </a:r>
            <a:r>
              <a:rPr lang="sv-SE">
                <a:solidFill>
                  <a:srgbClr val="C61E3F"/>
                </a:solidFill>
                <a:latin typeface="Franklin Gothic Book"/>
              </a:rPr>
              <a:t> </a:t>
            </a:r>
            <a:r>
              <a:rPr lang="sv-SE" err="1">
                <a:solidFill>
                  <a:srgbClr val="C61E3F"/>
                </a:solidFill>
                <a:latin typeface="Franklin Gothic Book"/>
              </a:rPr>
              <a:t>send</a:t>
            </a:r>
            <a:r>
              <a:rPr lang="sv-SE">
                <a:solidFill>
                  <a:srgbClr val="C61E3F"/>
                </a:solidFill>
                <a:latin typeface="Franklin Gothic Book"/>
              </a:rPr>
              <a:t> </a:t>
            </a:r>
            <a:r>
              <a:rPr lang="sv-SE" err="1">
                <a:solidFill>
                  <a:srgbClr val="C61E3F"/>
                </a:solidFill>
                <a:latin typeface="Franklin Gothic Book"/>
              </a:rPr>
              <a:t>more</a:t>
            </a:r>
            <a:r>
              <a:rPr lang="sv-SE">
                <a:solidFill>
                  <a:srgbClr val="C61E3F"/>
                </a:solidFill>
                <a:latin typeface="Franklin Gothic Book"/>
              </a:rPr>
              <a:t> information </a:t>
            </a:r>
            <a:r>
              <a:rPr lang="sv-SE" err="1">
                <a:solidFill>
                  <a:srgbClr val="C61E3F"/>
                </a:solidFill>
                <a:latin typeface="Franklin Gothic Book"/>
              </a:rPr>
              <a:t>regarding</a:t>
            </a:r>
            <a:r>
              <a:rPr lang="sv-SE">
                <a:solidFill>
                  <a:srgbClr val="C61E3F"/>
                </a:solidFill>
                <a:latin typeface="Franklin Gothic Book"/>
              </a:rPr>
              <a:t> </a:t>
            </a:r>
            <a:r>
              <a:rPr lang="sv-SE" err="1">
                <a:solidFill>
                  <a:srgbClr val="C61E3F"/>
                </a:solidFill>
                <a:latin typeface="Franklin Gothic Book"/>
              </a:rPr>
              <a:t>timetables</a:t>
            </a:r>
            <a:r>
              <a:rPr lang="sv-SE">
                <a:solidFill>
                  <a:srgbClr val="C61E3F"/>
                </a:solidFill>
                <a:latin typeface="Franklin Gothic Book"/>
              </a:rPr>
              <a:t>.</a:t>
            </a:r>
          </a:p>
          <a:p>
            <a:r>
              <a:rPr lang="en-GB" b="1">
                <a:solidFill>
                  <a:srgbClr val="C61E3F"/>
                </a:solidFill>
                <a:latin typeface="Franklin Gothic Book"/>
              </a:rPr>
              <a:t>No shuttle buses are provided by the Jamboree26</a:t>
            </a:r>
            <a:endParaRPr lang="sv-SE" b="1">
              <a:solidFill>
                <a:srgbClr val="C61E3F"/>
              </a:solidFill>
              <a:latin typeface="Franklin Gothic Book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294300-6CFE-0BA6-970A-1DEB19C58B12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288176" y="2247220"/>
            <a:ext cx="3308123" cy="2358117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sv-SE" sz="2800">
                <a:latin typeface="Franklin Gothic Medium"/>
              </a:rPr>
              <a:t>Update your travel information in </a:t>
            </a:r>
            <a:r>
              <a:rPr lang="sv-SE" sz="2800" err="1">
                <a:latin typeface="Franklin Gothic Medium"/>
              </a:rPr>
              <a:t>your</a:t>
            </a:r>
            <a:r>
              <a:rPr lang="sv-SE" sz="2800">
                <a:latin typeface="Franklin Gothic Medium"/>
              </a:rPr>
              <a:t> </a:t>
            </a:r>
            <a:r>
              <a:rPr lang="sv-SE" sz="2800" err="1">
                <a:latin typeface="Franklin Gothic Medium"/>
              </a:rPr>
              <a:t>registration</a:t>
            </a:r>
            <a:r>
              <a:rPr lang="sv-SE" sz="2800">
                <a:latin typeface="Franklin Gothic Medium"/>
              </a:rPr>
              <a:t>.</a:t>
            </a:r>
            <a:br>
              <a:rPr lang="sv-SE" sz="2800">
                <a:latin typeface="Franklin Gothic Medium"/>
              </a:rPr>
            </a:br>
            <a:r>
              <a:rPr lang="sv-SE" sz="2800">
                <a:latin typeface="Franklin Gothic Medium"/>
              </a:rPr>
              <a:t> </a:t>
            </a:r>
            <a:endParaRPr lang="en-GB" sz="2800">
              <a:latin typeface="Franklin Gothic Medium"/>
            </a:endParaRPr>
          </a:p>
        </p:txBody>
      </p:sp>
    </p:spTree>
    <p:extLst>
      <p:ext uri="{BB962C8B-B14F-4D97-AF65-F5344CB8AC3E}">
        <p14:creationId xmlns:p14="http://schemas.microsoft.com/office/powerpoint/2010/main" val="2805532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7D0FB84-EFA8-0126-38A9-1FA02ED1B1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>
                <a:latin typeface="Franklin Gothic Medium"/>
              </a:rPr>
              <a:t>Travel with car or bus</a:t>
            </a:r>
            <a:endParaRPr lang="sv-SE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73D78880-4AD4-8160-B445-C8F4EFD67C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72235"/>
            <a:ext cx="5181600" cy="474387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sv-SE" b="1">
                <a:latin typeface="Franklin Gothic Book"/>
              </a:rPr>
              <a:t>Arrival with Trailer </a:t>
            </a:r>
            <a:endParaRPr lang="sv-SE" b="1"/>
          </a:p>
          <a:p>
            <a:r>
              <a:rPr lang="sv-SE" sz="2000">
                <a:latin typeface="Franklin Gothic Book"/>
              </a:rPr>
              <a:t>Entry on the 24 July, the day before the jamboree starts, is permitted between 08:00–20:00.</a:t>
            </a:r>
            <a:endParaRPr lang="sv-SE" sz="2000"/>
          </a:p>
          <a:p>
            <a:r>
              <a:rPr lang="sv-SE" sz="2000">
                <a:latin typeface="Franklin Gothic Book"/>
              </a:rPr>
              <a:t>Drivers and passengers may stay overnight in their subcamp. Expect limited services and arrange your own food.</a:t>
            </a:r>
            <a:endParaRPr lang="sv-SE" sz="2000"/>
          </a:p>
          <a:p>
            <a:pPr>
              <a:lnSpc>
                <a:spcPct val="120000"/>
              </a:lnSpc>
            </a:pPr>
            <a:r>
              <a:rPr lang="sv-SE" sz="2000">
                <a:latin typeface="Franklin Gothic Book"/>
              </a:rPr>
              <a:t>Trailers may remain in the subcamp as they are then considered tents and then must follow the same spacing rules as tents. </a:t>
            </a:r>
          </a:p>
          <a:p>
            <a:pPr>
              <a:lnSpc>
                <a:spcPct val="120000"/>
              </a:lnSpc>
            </a:pPr>
            <a:r>
              <a:rPr lang="sv-SE" sz="2000">
                <a:latin typeface="Franklin Gothic Book"/>
              </a:rPr>
              <a:t>Entry during the camp period is also possible.</a:t>
            </a:r>
          </a:p>
          <a:p>
            <a:endParaRPr lang="sv-SE" sz="2200" b="1"/>
          </a:p>
          <a:p>
            <a:pPr>
              <a:lnSpc>
                <a:spcPct val="120000"/>
              </a:lnSpc>
            </a:pPr>
            <a:endParaRPr lang="sv-SE" sz="2000">
              <a:latin typeface="Franklin Gothic Book"/>
            </a:endParaRPr>
          </a:p>
          <a:p>
            <a:pPr>
              <a:lnSpc>
                <a:spcPct val="120000"/>
              </a:lnSpc>
            </a:pPr>
            <a:endParaRPr lang="sv-SE" sz="2000">
              <a:latin typeface="Franklin Gothic Book"/>
            </a:endParaRP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112C15DC-BA0F-29FC-1B12-FB2FC17177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05346" y="1972235"/>
            <a:ext cx="5426254" cy="475106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sv-SE" b="1">
                <a:latin typeface="Franklin Gothic Book"/>
              </a:rPr>
              <a:t>Arrival with Bus</a:t>
            </a:r>
            <a:br>
              <a:rPr lang="sv-SE">
                <a:latin typeface="Franklin Gothic Book"/>
              </a:rPr>
            </a:br>
            <a:r>
              <a:rPr lang="sv-SE" sz="2000">
                <a:latin typeface="Franklin Gothic Book"/>
              </a:rPr>
              <a:t>Arrival with bus to designated parking area for buses.</a:t>
            </a:r>
          </a:p>
          <a:p>
            <a:pPr marL="0" indent="0">
              <a:buNone/>
            </a:pPr>
            <a:r>
              <a:rPr lang="sv-SE" sz="2000">
                <a:latin typeface="Franklin Gothic Book"/>
              </a:rPr>
              <a:t>The group unloads and transports the equipment to their subcamp themselves.</a:t>
            </a:r>
            <a:endParaRPr lang="sv-SE" sz="2000">
              <a:latin typeface="Franklin Gothic Medium"/>
            </a:endParaRPr>
          </a:p>
          <a:p>
            <a:pPr marL="0" indent="0">
              <a:buNone/>
            </a:pPr>
            <a:br>
              <a:rPr lang="sv-SE" b="1">
                <a:latin typeface="Franklin Gothic Book"/>
              </a:rPr>
            </a:br>
            <a:r>
              <a:rPr lang="sv-SE" b="1">
                <a:latin typeface="Franklin Gothic Book"/>
              </a:rPr>
              <a:t>Departure with Trailer</a:t>
            </a:r>
            <a:endParaRPr lang="sv-SE" b="1"/>
          </a:p>
          <a:p>
            <a:r>
              <a:rPr lang="sv-SE" sz="2000">
                <a:latin typeface="Franklin Gothic Book"/>
              </a:rPr>
              <a:t>It is possible to roll empty trailers into the area if the established rules are followed.</a:t>
            </a:r>
          </a:p>
          <a:p>
            <a:r>
              <a:rPr lang="sv-SE" sz="2000">
                <a:latin typeface="Franklin Gothic Book"/>
              </a:rPr>
              <a:t>No loaded trailers may be moved by hand within the area.</a:t>
            </a:r>
          </a:p>
          <a:p>
            <a:endParaRPr lang="sv-SE" b="1"/>
          </a:p>
          <a:p>
            <a:endParaRPr lang="sv-SE" b="1"/>
          </a:p>
          <a:p>
            <a:endParaRPr lang="sv-SE" b="1"/>
          </a:p>
          <a:p>
            <a:endParaRPr lang="sv-SE"/>
          </a:p>
          <a:p>
            <a:pPr lvl="1">
              <a:buFont typeface="Courier New" panose="020B0604020202020204" pitchFamily="34" charset="0"/>
              <a:buChar char="o"/>
            </a:pPr>
            <a:endParaRPr lang="sv-SE"/>
          </a:p>
          <a:p>
            <a:pPr lvl="1">
              <a:buFont typeface="Courier New" panose="020B0604020202020204" pitchFamily="34" charset="0"/>
              <a:buChar char="o"/>
            </a:pPr>
            <a:endParaRPr lang="sv-SE"/>
          </a:p>
          <a:p>
            <a:pPr marL="0" indent="0">
              <a:buNone/>
            </a:pPr>
            <a:endParaRPr lang="sv-SE">
              <a:latin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2377546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44325F-8BD6-DCD1-9B8F-1BF3A74126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Franklin Gothic Medium"/>
              </a:rPr>
              <a:t>Shipping goods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C31AC4-48D0-9A63-5023-14F57EDD99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72235"/>
            <a:ext cx="9704614" cy="420472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v-SE" sz="2400"/>
              <a:t>The scout </a:t>
            </a:r>
            <a:r>
              <a:rPr lang="sv-SE" sz="2400" err="1"/>
              <a:t>group</a:t>
            </a:r>
            <a:r>
              <a:rPr lang="sv-SE" sz="2400"/>
              <a:t> </a:t>
            </a:r>
            <a:r>
              <a:rPr lang="sv-SE" sz="2400" err="1"/>
              <a:t>books</a:t>
            </a:r>
            <a:r>
              <a:rPr lang="sv-SE" sz="2400"/>
              <a:t> transport </a:t>
            </a:r>
            <a:r>
              <a:rPr lang="sv-SE" sz="2400" err="1"/>
              <a:t>with</a:t>
            </a:r>
            <a:r>
              <a:rPr lang="sv-SE" sz="2400"/>
              <a:t> </a:t>
            </a:r>
            <a:r>
              <a:rPr lang="sv-SE" sz="2400" err="1"/>
              <a:t>delivery</a:t>
            </a:r>
            <a:r>
              <a:rPr lang="sv-SE" sz="2400"/>
              <a:t> </a:t>
            </a:r>
            <a:r>
              <a:rPr lang="sv-SE" sz="2400" err="1"/>
              <a:t>between</a:t>
            </a:r>
            <a:r>
              <a:rPr lang="sv-SE" sz="2400"/>
              <a:t> 13–21 </a:t>
            </a:r>
            <a:r>
              <a:rPr lang="sv-SE" sz="2400" err="1"/>
              <a:t>July</a:t>
            </a:r>
            <a:r>
              <a:rPr lang="sv-SE" sz="2400"/>
              <a:t> and pickup </a:t>
            </a:r>
            <a:r>
              <a:rPr lang="sv-SE" sz="2400" err="1"/>
              <a:t>between</a:t>
            </a:r>
            <a:r>
              <a:rPr lang="sv-SE" sz="2400"/>
              <a:t> 3–7 August.</a:t>
            </a:r>
          </a:p>
          <a:p>
            <a:r>
              <a:rPr lang="sv-SE" sz="2400"/>
              <a:t>The camp </a:t>
            </a:r>
            <a:r>
              <a:rPr lang="sv-SE" sz="2400" err="1"/>
              <a:t>will</a:t>
            </a:r>
            <a:r>
              <a:rPr lang="sv-SE" sz="2400"/>
              <a:t> transport the </a:t>
            </a:r>
            <a:r>
              <a:rPr lang="sv-SE" sz="2400" err="1"/>
              <a:t>goods</a:t>
            </a:r>
            <a:r>
              <a:rPr lang="sv-SE" sz="2400"/>
              <a:t> to </a:t>
            </a:r>
            <a:r>
              <a:rPr lang="sv-SE" sz="2400" err="1"/>
              <a:t>your</a:t>
            </a:r>
            <a:r>
              <a:rPr lang="sv-SE" sz="2400"/>
              <a:t> </a:t>
            </a:r>
            <a:r>
              <a:rPr lang="sv-SE" sz="2400" err="1"/>
              <a:t>village</a:t>
            </a:r>
            <a:r>
              <a:rPr lang="sv-SE" sz="2400"/>
              <a:t>.</a:t>
            </a:r>
          </a:p>
          <a:p>
            <a:r>
              <a:rPr lang="sv-SE" sz="2400" err="1"/>
              <a:t>Items</a:t>
            </a:r>
            <a:r>
              <a:rPr lang="sv-SE" sz="2400"/>
              <a:t> must be </a:t>
            </a:r>
            <a:r>
              <a:rPr lang="sv-SE" sz="2400" err="1"/>
              <a:t>packed</a:t>
            </a:r>
            <a:r>
              <a:rPr lang="sv-SE" sz="2400"/>
              <a:t> on pallets </a:t>
            </a:r>
            <a:r>
              <a:rPr lang="sv-SE" sz="2400" err="1"/>
              <a:t>with</a:t>
            </a:r>
            <a:r>
              <a:rPr lang="sv-SE" sz="2400"/>
              <a:t> pallet </a:t>
            </a:r>
            <a:r>
              <a:rPr lang="sv-SE" sz="2400" err="1"/>
              <a:t>collars</a:t>
            </a:r>
            <a:r>
              <a:rPr lang="sv-SE" sz="2400"/>
              <a:t> and a lid, maximum 7 </a:t>
            </a:r>
            <a:r>
              <a:rPr lang="sv-SE" sz="2400" err="1"/>
              <a:t>collars</a:t>
            </a:r>
            <a:r>
              <a:rPr lang="sv-SE" sz="2400"/>
              <a:t> </a:t>
            </a:r>
            <a:r>
              <a:rPr lang="sv-SE" sz="2400" err="1"/>
              <a:t>high</a:t>
            </a:r>
            <a:r>
              <a:rPr lang="sv-SE" sz="2400"/>
              <a:t>, </a:t>
            </a:r>
            <a:r>
              <a:rPr lang="sv-SE" sz="2400" err="1"/>
              <a:t>with</a:t>
            </a:r>
            <a:r>
              <a:rPr lang="sv-SE" sz="2400"/>
              <a:t> no parts </a:t>
            </a:r>
            <a:r>
              <a:rPr lang="sv-SE" sz="2400" err="1"/>
              <a:t>sticking</a:t>
            </a:r>
            <a:r>
              <a:rPr lang="sv-SE" sz="2400"/>
              <a:t> </a:t>
            </a:r>
            <a:r>
              <a:rPr lang="sv-SE" sz="2400" err="1"/>
              <a:t>out</a:t>
            </a:r>
            <a:r>
              <a:rPr lang="sv-SE" sz="2400"/>
              <a:t>.</a:t>
            </a:r>
          </a:p>
          <a:p>
            <a:r>
              <a:rPr lang="sv-SE" sz="2400"/>
              <a:t>Pack </a:t>
            </a:r>
            <a:r>
              <a:rPr lang="sv-SE" sz="2400" err="1"/>
              <a:t>everything</a:t>
            </a:r>
            <a:r>
              <a:rPr lang="sv-SE" sz="2400"/>
              <a:t> to be </a:t>
            </a:r>
            <a:r>
              <a:rPr lang="sv-SE" sz="2400" err="1"/>
              <a:t>weatherproof</a:t>
            </a:r>
            <a:r>
              <a:rPr lang="sv-SE" sz="2400"/>
              <a:t>, as it </a:t>
            </a:r>
            <a:r>
              <a:rPr lang="sv-SE" sz="2400" err="1"/>
              <a:t>will</a:t>
            </a:r>
            <a:r>
              <a:rPr lang="sv-SE" sz="2400"/>
              <a:t> be </a:t>
            </a:r>
            <a:r>
              <a:rPr lang="sv-SE" sz="2400" err="1"/>
              <a:t>stored</a:t>
            </a:r>
            <a:r>
              <a:rPr lang="sv-SE" sz="2400"/>
              <a:t> </a:t>
            </a:r>
            <a:r>
              <a:rPr lang="sv-SE" sz="2400" err="1"/>
              <a:t>outdoors</a:t>
            </a:r>
            <a:r>
              <a:rPr lang="sv-SE" sz="2400"/>
              <a:t> on the </a:t>
            </a:r>
            <a:r>
              <a:rPr lang="sv-SE" sz="2400" err="1"/>
              <a:t>field</a:t>
            </a:r>
            <a:r>
              <a:rPr lang="sv-SE" sz="2400"/>
              <a:t>.</a:t>
            </a:r>
          </a:p>
          <a:p>
            <a:r>
              <a:rPr lang="sv-SE" sz="2400" err="1"/>
              <a:t>Packing</a:t>
            </a:r>
            <a:r>
              <a:rPr lang="sv-SE" sz="2400"/>
              <a:t> materials </a:t>
            </a:r>
            <a:r>
              <a:rPr lang="sv-SE" sz="2400" err="1"/>
              <a:t>are</a:t>
            </a:r>
            <a:r>
              <a:rPr lang="sv-SE" sz="2400"/>
              <a:t> </a:t>
            </a:r>
            <a:r>
              <a:rPr lang="sv-SE" sz="2400" err="1"/>
              <a:t>stored</a:t>
            </a:r>
            <a:r>
              <a:rPr lang="sv-SE" sz="2400"/>
              <a:t> in the </a:t>
            </a:r>
            <a:r>
              <a:rPr lang="sv-SE" sz="2400" err="1"/>
              <a:t>village</a:t>
            </a:r>
            <a:r>
              <a:rPr lang="sv-SE" sz="2400"/>
              <a:t> </a:t>
            </a:r>
            <a:r>
              <a:rPr lang="sv-SE" sz="2400" err="1"/>
              <a:t>during</a:t>
            </a:r>
            <a:r>
              <a:rPr lang="sv-SE" sz="2400"/>
              <a:t> the camp </a:t>
            </a:r>
            <a:r>
              <a:rPr lang="sv-SE" sz="2400" err="1"/>
              <a:t>week</a:t>
            </a:r>
            <a:r>
              <a:rPr lang="sv-SE" sz="2400"/>
              <a:t>.</a:t>
            </a:r>
            <a:br>
              <a:rPr lang="sv-SE" sz="2400"/>
            </a:br>
            <a:r>
              <a:rPr lang="sv-SE" sz="2400" err="1"/>
              <a:t>Address</a:t>
            </a:r>
            <a:r>
              <a:rPr lang="sv-SE" sz="2400"/>
              <a:t> and </a:t>
            </a:r>
            <a:r>
              <a:rPr lang="sv-SE" sz="2400" err="1"/>
              <a:t>further</a:t>
            </a:r>
            <a:r>
              <a:rPr lang="sv-SE" sz="2400"/>
              <a:t> </a:t>
            </a:r>
            <a:r>
              <a:rPr lang="sv-SE" sz="2400" err="1"/>
              <a:t>details</a:t>
            </a:r>
            <a:r>
              <a:rPr lang="sv-SE" sz="2400"/>
              <a:t> </a:t>
            </a:r>
            <a:r>
              <a:rPr lang="sv-SE" sz="2400" err="1"/>
              <a:t>are</a:t>
            </a:r>
            <a:r>
              <a:rPr lang="sv-SE" sz="2400"/>
              <a:t> </a:t>
            </a:r>
            <a:r>
              <a:rPr lang="sv-SE" sz="2400" err="1"/>
              <a:t>available</a:t>
            </a:r>
            <a:r>
              <a:rPr lang="sv-SE" sz="2400"/>
              <a:t> on the </a:t>
            </a:r>
            <a:r>
              <a:rPr lang="sv-SE" sz="2400" err="1"/>
              <a:t>website</a:t>
            </a:r>
            <a:r>
              <a:rPr lang="sv-SE" sz="2400"/>
              <a:t>, </a:t>
            </a:r>
            <a:r>
              <a:rPr lang="sv-SE" sz="2400" err="1"/>
              <a:t>jamboree.se</a:t>
            </a:r>
            <a:r>
              <a:rPr lang="sv-SE" sz="240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72539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66E7617-BDEA-A269-9D34-5304CB35A7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>
                <a:latin typeface="Franklin Gothic Medium"/>
              </a:rPr>
              <a:t>Information </a:t>
            </a:r>
            <a:r>
              <a:rPr lang="sv-SE" err="1">
                <a:latin typeface="Franklin Gothic Medium"/>
              </a:rPr>
              <a:t>about</a:t>
            </a:r>
            <a:r>
              <a:rPr lang="sv-SE">
                <a:latin typeface="Franklin Gothic Medium"/>
              </a:rPr>
              <a:t> </a:t>
            </a:r>
            <a:r>
              <a:rPr lang="sv-SE" err="1">
                <a:latin typeface="Franklin Gothic Medium"/>
              </a:rPr>
              <a:t>food</a:t>
            </a:r>
            <a:endParaRPr lang="sv-SE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5E9006DD-C9CA-2636-A87D-C64B6FB215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703993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9C2956-99BB-4475-92EC-EA065DAF0FE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>
                <a:latin typeface="Franklin Gothic Medium"/>
              </a:rPr>
              <a:t>Welcome to our </a:t>
            </a:r>
            <a:br>
              <a:rPr lang="en-GB">
                <a:latin typeface="Franklin Gothic Medium"/>
              </a:rPr>
            </a:br>
            <a:r>
              <a:rPr lang="en-GB">
                <a:latin typeface="Franklin Gothic Medium"/>
              </a:rPr>
              <a:t>digital info session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4DD137-4BAC-9C79-099D-B2CBC8A2387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GB">
                <a:latin typeface="Franklin Gothic Book"/>
              </a:rPr>
              <a:t>7 April 20.00-21.00 (CET)</a:t>
            </a:r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B6E25A5-DC37-2A59-FCA8-1F11A4236EAC}"/>
              </a:ext>
            </a:extLst>
          </p:cNvPr>
          <p:cNvSpPr/>
          <p:nvPr/>
        </p:nvSpPr>
        <p:spPr>
          <a:xfrm>
            <a:off x="4097310" y="5583836"/>
            <a:ext cx="762000" cy="138659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46472D0-EF66-0A33-29B0-A0503B5016E2}"/>
              </a:ext>
            </a:extLst>
          </p:cNvPr>
          <p:cNvSpPr/>
          <p:nvPr/>
        </p:nvSpPr>
        <p:spPr>
          <a:xfrm>
            <a:off x="11267604" y="5583835"/>
            <a:ext cx="762000" cy="138659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 descr="A close-up of hands clapping&#10;&#10;AI-generated content may be incorrect.">
            <a:extLst>
              <a:ext uri="{FF2B5EF4-FFF2-40B4-BE49-F238E27FC236}">
                <a16:creationId xmlns:a16="http://schemas.microsoft.com/office/drawing/2014/main" id="{33BD9055-360A-B762-541A-54E386DC83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5072" y="5916385"/>
            <a:ext cx="616399" cy="941615"/>
          </a:xfrm>
          <a:prstGeom prst="rect">
            <a:avLst/>
          </a:prstGeom>
        </p:spPr>
      </p:pic>
      <p:pic>
        <p:nvPicPr>
          <p:cNvPr id="7" name="Picture 6" descr="A close-up of hands clapping&#10;&#10;AI-generated content may be incorrect.">
            <a:extLst>
              <a:ext uri="{FF2B5EF4-FFF2-40B4-BE49-F238E27FC236}">
                <a16:creationId xmlns:a16="http://schemas.microsoft.com/office/drawing/2014/main" id="{1BE0A412-1815-F67A-43B8-FB56683E7B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68757" y="5916385"/>
            <a:ext cx="616399" cy="941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7229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7D12996-169F-DFBE-DD27-B763431B02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err="1">
                <a:latin typeface="Franklin Gothic Medium"/>
              </a:rPr>
              <a:t>Food</a:t>
            </a:r>
            <a:r>
              <a:rPr lang="sv-SE">
                <a:latin typeface="Franklin Gothic Medium"/>
              </a:rPr>
              <a:t> </a:t>
            </a:r>
            <a:r>
              <a:rPr lang="sv-SE" err="1">
                <a:latin typeface="Franklin Gothic Medium"/>
              </a:rPr>
              <a:t>philosophy</a:t>
            </a:r>
            <a:r>
              <a:rPr lang="sv-SE">
                <a:latin typeface="Franklin Gothic Medium"/>
              </a:rPr>
              <a:t> Jamboree26</a:t>
            </a:r>
            <a:endParaRPr lang="sv-SE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DF8BEF0A-A981-BC56-31E8-6E7B42F0BA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0943" y="2259977"/>
            <a:ext cx="7045366" cy="1331098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sv-SE" sz="2600" err="1">
                <a:latin typeface="Franklin Gothic Book"/>
              </a:rPr>
              <a:t>Food</a:t>
            </a:r>
            <a:r>
              <a:rPr lang="sv-SE" sz="2600">
                <a:latin typeface="Franklin Gothic Book"/>
              </a:rPr>
              <a:t> </a:t>
            </a:r>
            <a:r>
              <a:rPr lang="sv-SE" sz="2600" err="1">
                <a:latin typeface="Franklin Gothic Book"/>
              </a:rPr>
              <a:t>that</a:t>
            </a:r>
            <a:r>
              <a:rPr lang="sv-SE" sz="2600">
                <a:latin typeface="Franklin Gothic Book"/>
              </a:rPr>
              <a:t> </a:t>
            </a:r>
            <a:r>
              <a:rPr lang="sv-SE" sz="2600" err="1">
                <a:latin typeface="Franklin Gothic Book"/>
              </a:rPr>
              <a:t>tastes</a:t>
            </a:r>
            <a:r>
              <a:rPr lang="sv-SE" sz="2600">
                <a:latin typeface="Franklin Gothic Book"/>
              </a:rPr>
              <a:t> </a:t>
            </a:r>
            <a:r>
              <a:rPr lang="sv-SE" sz="2600" err="1">
                <a:latin typeface="Franklin Gothic Book"/>
              </a:rPr>
              <a:t>good</a:t>
            </a:r>
            <a:r>
              <a:rPr lang="sv-SE" sz="2600">
                <a:latin typeface="Franklin Gothic Book"/>
              </a:rPr>
              <a:t> and </a:t>
            </a:r>
            <a:r>
              <a:rPr lang="sv-SE" sz="2600" err="1">
                <a:latin typeface="Franklin Gothic Book"/>
              </a:rPr>
              <a:t>that</a:t>
            </a:r>
            <a:r>
              <a:rPr lang="sv-SE" sz="2600">
                <a:latin typeface="Franklin Gothic Book"/>
              </a:rPr>
              <a:t> I look forward to.</a:t>
            </a:r>
            <a:br>
              <a:rPr lang="sv-SE" sz="2600"/>
            </a:br>
            <a:r>
              <a:rPr lang="sv-SE" sz="2600" err="1">
                <a:latin typeface="Franklin Gothic Book"/>
              </a:rPr>
              <a:t>Food</a:t>
            </a:r>
            <a:r>
              <a:rPr lang="sv-SE" sz="2600">
                <a:latin typeface="Franklin Gothic Book"/>
              </a:rPr>
              <a:t> </a:t>
            </a:r>
            <a:r>
              <a:rPr lang="sv-SE" sz="2600" err="1">
                <a:latin typeface="Franklin Gothic Book"/>
              </a:rPr>
              <a:t>that</a:t>
            </a:r>
            <a:r>
              <a:rPr lang="sv-SE" sz="2600">
                <a:latin typeface="Franklin Gothic Book"/>
              </a:rPr>
              <a:t> gives </a:t>
            </a:r>
            <a:r>
              <a:rPr lang="sv-SE" sz="2600" err="1">
                <a:latin typeface="Franklin Gothic Book"/>
              </a:rPr>
              <a:t>me</a:t>
            </a:r>
            <a:r>
              <a:rPr lang="sv-SE" sz="2600">
                <a:latin typeface="Franklin Gothic Book"/>
              </a:rPr>
              <a:t> the </a:t>
            </a:r>
            <a:r>
              <a:rPr lang="sv-SE" sz="2600" err="1">
                <a:latin typeface="Franklin Gothic Book"/>
              </a:rPr>
              <a:t>energy</a:t>
            </a:r>
            <a:r>
              <a:rPr lang="sv-SE" sz="2600">
                <a:latin typeface="Franklin Gothic Book"/>
              </a:rPr>
              <a:t> for adventures.</a:t>
            </a:r>
            <a:br>
              <a:rPr lang="sv-SE" sz="2400"/>
            </a:br>
            <a:br>
              <a:rPr lang="sv-SE" sz="2400"/>
            </a:br>
            <a:endParaRPr lang="en-US" sz="2600">
              <a:latin typeface="Franklin Gothic Book"/>
            </a:endParaRP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57711D16-CB04-5E97-9555-F54DF916538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sv-SE"/>
          </a:p>
          <a:p>
            <a:endParaRPr lang="sv-SE"/>
          </a:p>
        </p:txBody>
      </p:sp>
      <p:sp>
        <p:nvSpPr>
          <p:cNvPr id="8" name="Platshållare för innehåll 2">
            <a:extLst>
              <a:ext uri="{FF2B5EF4-FFF2-40B4-BE49-F238E27FC236}">
                <a16:creationId xmlns:a16="http://schemas.microsoft.com/office/drawing/2014/main" id="{A1EBB04F-C569-9323-399A-4C02168CA5D4}"/>
              </a:ext>
            </a:extLst>
          </p:cNvPr>
          <p:cNvSpPr txBox="1">
            <a:spLocks/>
          </p:cNvSpPr>
          <p:nvPr/>
        </p:nvSpPr>
        <p:spPr>
          <a:xfrm>
            <a:off x="849994" y="5038436"/>
            <a:ext cx="5328557" cy="100432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v-SE" sz="2400" err="1">
                <a:latin typeface="Franklin Gothic Book"/>
              </a:rPr>
              <a:t>Good</a:t>
            </a:r>
            <a:r>
              <a:rPr lang="sv-SE" sz="2400">
                <a:latin typeface="Franklin Gothic Book"/>
              </a:rPr>
              <a:t> </a:t>
            </a:r>
            <a:r>
              <a:rPr lang="sv-SE" sz="2400" err="1">
                <a:latin typeface="Franklin Gothic Book"/>
              </a:rPr>
              <a:t>food</a:t>
            </a:r>
            <a:r>
              <a:rPr lang="sv-SE" sz="2400">
                <a:latin typeface="Franklin Gothic Book"/>
              </a:rPr>
              <a:t> </a:t>
            </a:r>
            <a:r>
              <a:rPr lang="sv-SE" sz="2400" err="1">
                <a:latin typeface="Franklin Gothic Book"/>
              </a:rPr>
              <a:t>shouldn’t</a:t>
            </a:r>
            <a:r>
              <a:rPr lang="sv-SE" sz="2400">
                <a:latin typeface="Franklin Gothic Book"/>
              </a:rPr>
              <a:t> </a:t>
            </a:r>
            <a:r>
              <a:rPr lang="sv-SE" sz="2400" err="1">
                <a:latin typeface="Franklin Gothic Book"/>
              </a:rPr>
              <a:t>taste</a:t>
            </a:r>
            <a:r>
              <a:rPr lang="sv-SE" sz="2400">
                <a:latin typeface="Franklin Gothic Book"/>
              </a:rPr>
              <a:t> </a:t>
            </a:r>
            <a:r>
              <a:rPr lang="sv-SE" sz="2400" err="1">
                <a:latin typeface="Franklin Gothic Book"/>
              </a:rPr>
              <a:t>weird</a:t>
            </a:r>
            <a:r>
              <a:rPr lang="sv-SE" sz="2400">
                <a:latin typeface="Franklin Gothic Book"/>
              </a:rPr>
              <a:t> — and it </a:t>
            </a:r>
            <a:r>
              <a:rPr lang="sv-SE" sz="2400" err="1">
                <a:latin typeface="Franklin Gothic Book"/>
              </a:rPr>
              <a:t>shouldn’t</a:t>
            </a:r>
            <a:r>
              <a:rPr lang="sv-SE" sz="2400">
                <a:latin typeface="Franklin Gothic Book"/>
              </a:rPr>
              <a:t> harm the planet either.</a:t>
            </a:r>
            <a:endParaRPr lang="sv-SE" sz="2400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8415B7FE-4E2F-1B9B-DBE5-BB1DAB43DBDA}"/>
              </a:ext>
            </a:extLst>
          </p:cNvPr>
          <p:cNvSpPr txBox="1">
            <a:spLocks/>
          </p:cNvSpPr>
          <p:nvPr/>
        </p:nvSpPr>
        <p:spPr>
          <a:xfrm>
            <a:off x="852110" y="3932027"/>
            <a:ext cx="5328557" cy="5570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v-SE" sz="2600" err="1">
                <a:latin typeface="Franklin Gothic Book"/>
              </a:rPr>
              <a:t>Theme</a:t>
            </a:r>
            <a:r>
              <a:rPr lang="sv-SE" sz="2600">
                <a:latin typeface="Franklin Gothic Book"/>
              </a:rPr>
              <a:t> is Together.</a:t>
            </a:r>
            <a:endParaRPr lang="sv-SE" sz="2600"/>
          </a:p>
        </p:txBody>
      </p:sp>
      <p:pic>
        <p:nvPicPr>
          <p:cNvPr id="6" name="Picture 5" descr="A hands making a heart shape&#10;&#10;AI-generated content may be incorrect.">
            <a:extLst>
              <a:ext uri="{FF2B5EF4-FFF2-40B4-BE49-F238E27FC236}">
                <a16:creationId xmlns:a16="http://schemas.microsoft.com/office/drawing/2014/main" id="{BE8965BD-576F-7D05-B2D3-50DF7E1D4C4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527" t="20464" r="5611" b="14156"/>
          <a:stretch/>
        </p:blipFill>
        <p:spPr>
          <a:xfrm>
            <a:off x="7103082" y="3427869"/>
            <a:ext cx="3505798" cy="1939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411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 build="allAtOnce"/>
      <p:bldP spid="9" grpId="0" build="allAtOnce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97650A-D851-482B-3ED3-53E76042D0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39BA2D3-A094-6C5E-97FB-8B52EF647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err="1">
                <a:latin typeface="Franklin Gothic Medium"/>
              </a:rPr>
              <a:t>Food</a:t>
            </a:r>
            <a:r>
              <a:rPr lang="sv-SE">
                <a:latin typeface="Franklin Gothic Medium"/>
              </a:rPr>
              <a:t> </a:t>
            </a:r>
            <a:r>
              <a:rPr lang="sv-SE" err="1">
                <a:latin typeface="Franklin Gothic Medium"/>
              </a:rPr>
              <a:t>philosophy</a:t>
            </a:r>
            <a:r>
              <a:rPr lang="sv-SE">
                <a:latin typeface="Franklin Gothic Medium"/>
              </a:rPr>
              <a:t> Jamboree26</a:t>
            </a:r>
            <a:endParaRPr lang="sv-SE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2C305ED-3F7B-CEA3-19D1-571E9B8DCC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7443" y="2413106"/>
            <a:ext cx="5328557" cy="101521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sv-SE" sz="2600" b="1">
                <a:latin typeface="Franklin Gothic Book"/>
              </a:rPr>
              <a:t>All </a:t>
            </a:r>
            <a:r>
              <a:rPr lang="sv-SE" sz="2600" b="1" err="1">
                <a:latin typeface="Franklin Gothic Book"/>
              </a:rPr>
              <a:t>groups</a:t>
            </a:r>
            <a:r>
              <a:rPr lang="sv-SE" sz="2600" b="1">
                <a:latin typeface="Franklin Gothic Book"/>
              </a:rPr>
              <a:t> cook the </a:t>
            </a:r>
            <a:r>
              <a:rPr lang="sv-SE" sz="2600" b="1" err="1">
                <a:latin typeface="Franklin Gothic Book"/>
              </a:rPr>
              <a:t>food</a:t>
            </a:r>
            <a:r>
              <a:rPr lang="sv-SE" sz="2600" b="1">
                <a:latin typeface="Franklin Gothic Book"/>
              </a:rPr>
              <a:t> for themselves.</a:t>
            </a:r>
            <a:endParaRPr lang="en-US" sz="2600">
              <a:latin typeface="Franklin Gothic Book"/>
            </a:endParaRP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B92ABD2B-6120-3FFA-145F-ACBEB40AEE3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sv-SE"/>
          </a:p>
          <a:p>
            <a:endParaRPr lang="sv-SE"/>
          </a:p>
          <a:p>
            <a:endParaRPr lang="sv-SE">
              <a:latin typeface="Franklin Gothic Book"/>
            </a:endParaRPr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A560060C-2406-4818-73FE-45BA0ADB1200}"/>
              </a:ext>
            </a:extLst>
          </p:cNvPr>
          <p:cNvSpPr txBox="1">
            <a:spLocks/>
          </p:cNvSpPr>
          <p:nvPr/>
        </p:nvSpPr>
        <p:spPr>
          <a:xfrm>
            <a:off x="840362" y="3427724"/>
            <a:ext cx="5328557" cy="242108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sv-SE" sz="2400" err="1">
                <a:latin typeface="Franklin Gothic Book"/>
              </a:rPr>
              <a:t>We</a:t>
            </a:r>
            <a:r>
              <a:rPr lang="sv-SE" sz="2400">
                <a:latin typeface="Franklin Gothic Book"/>
              </a:rPr>
              <a:t> </a:t>
            </a:r>
            <a:r>
              <a:rPr lang="sv-SE" sz="2400" err="1">
                <a:latin typeface="Franklin Gothic Book"/>
              </a:rPr>
              <a:t>want</a:t>
            </a:r>
            <a:r>
              <a:rPr lang="sv-SE" sz="2400">
                <a:latin typeface="Franklin Gothic Book"/>
              </a:rPr>
              <a:t> to </a:t>
            </a:r>
            <a:r>
              <a:rPr lang="sv-SE" sz="2400" err="1">
                <a:latin typeface="Franklin Gothic Book"/>
              </a:rPr>
              <a:t>inspire</a:t>
            </a:r>
            <a:r>
              <a:rPr lang="sv-SE" sz="2400">
                <a:latin typeface="Franklin Gothic Book"/>
              </a:rPr>
              <a:t> positive </a:t>
            </a:r>
            <a:r>
              <a:rPr lang="sv-SE" sz="2400" err="1">
                <a:latin typeface="Franklin Gothic Book"/>
              </a:rPr>
              <a:t>eating</a:t>
            </a:r>
            <a:r>
              <a:rPr lang="sv-SE" sz="2400">
                <a:latin typeface="Franklin Gothic Book"/>
              </a:rPr>
              <a:t> habits by encouraging a </a:t>
            </a:r>
            <a:r>
              <a:rPr lang="sv-SE" sz="2400" err="1">
                <a:latin typeface="Franklin Gothic Book"/>
              </a:rPr>
              <a:t>more</a:t>
            </a:r>
            <a:r>
              <a:rPr lang="sv-SE" sz="2400">
                <a:latin typeface="Franklin Gothic Book"/>
              </a:rPr>
              <a:t> </a:t>
            </a:r>
            <a:r>
              <a:rPr lang="sv-SE" sz="2400" err="1">
                <a:latin typeface="Franklin Gothic Book"/>
              </a:rPr>
              <a:t>sustainable</a:t>
            </a:r>
            <a:r>
              <a:rPr lang="sv-SE" sz="2400">
                <a:latin typeface="Franklin Gothic Book"/>
              </a:rPr>
              <a:t> </a:t>
            </a:r>
            <a:r>
              <a:rPr lang="sv-SE" sz="2400" err="1">
                <a:latin typeface="Franklin Gothic Book"/>
              </a:rPr>
              <a:t>food</a:t>
            </a:r>
            <a:r>
              <a:rPr lang="sv-SE" sz="2400">
                <a:latin typeface="Franklin Gothic Book"/>
              </a:rPr>
              <a:t> system.</a:t>
            </a:r>
            <a:endParaRPr lang="sv-SE" sz="2400"/>
          </a:p>
          <a:p>
            <a:pPr>
              <a:lnSpc>
                <a:spcPct val="110000"/>
              </a:lnSpc>
            </a:pPr>
            <a:r>
              <a:rPr lang="sv-SE" sz="2400" err="1">
                <a:latin typeface="Franklin Gothic Book"/>
              </a:rPr>
              <a:t>Eating</a:t>
            </a:r>
            <a:r>
              <a:rPr lang="sv-SE" sz="2400">
                <a:latin typeface="Franklin Gothic Book"/>
              </a:rPr>
              <a:t> in an </a:t>
            </a:r>
            <a:r>
              <a:rPr lang="sv-SE" sz="2400" err="1">
                <a:latin typeface="Franklin Gothic Book"/>
              </a:rPr>
              <a:t>environmentally</a:t>
            </a:r>
            <a:r>
              <a:rPr lang="sv-SE" sz="2400">
                <a:latin typeface="Franklin Gothic Book"/>
              </a:rPr>
              <a:t> </a:t>
            </a:r>
            <a:r>
              <a:rPr lang="sv-SE" sz="2400" err="1">
                <a:latin typeface="Franklin Gothic Book"/>
              </a:rPr>
              <a:t>friendly</a:t>
            </a:r>
            <a:r>
              <a:rPr lang="sv-SE" sz="2400">
                <a:latin typeface="Franklin Gothic Book"/>
              </a:rPr>
              <a:t> </a:t>
            </a:r>
            <a:r>
              <a:rPr lang="sv-SE" sz="2400" err="1">
                <a:latin typeface="Franklin Gothic Book"/>
              </a:rPr>
              <a:t>way</a:t>
            </a:r>
            <a:r>
              <a:rPr lang="sv-SE" sz="2400">
                <a:latin typeface="Franklin Gothic Book"/>
              </a:rPr>
              <a:t> </a:t>
            </a:r>
            <a:r>
              <a:rPr lang="sv-SE" sz="2400" err="1">
                <a:latin typeface="Franklin Gothic Book"/>
              </a:rPr>
              <a:t>can</a:t>
            </a:r>
            <a:r>
              <a:rPr lang="sv-SE" sz="2400">
                <a:latin typeface="Franklin Gothic Book"/>
              </a:rPr>
              <a:t> </a:t>
            </a:r>
            <a:r>
              <a:rPr lang="sv-SE" sz="2400" err="1">
                <a:latin typeface="Franklin Gothic Book"/>
              </a:rPr>
              <a:t>appear</a:t>
            </a:r>
            <a:r>
              <a:rPr lang="sv-SE" sz="2400">
                <a:latin typeface="Franklin Gothic Book"/>
              </a:rPr>
              <a:t> </a:t>
            </a:r>
            <a:r>
              <a:rPr lang="sv-SE" sz="2400" err="1">
                <a:latin typeface="Franklin Gothic Book"/>
              </a:rPr>
              <a:t>more</a:t>
            </a:r>
            <a:r>
              <a:rPr lang="sv-SE" sz="2400">
                <a:latin typeface="Franklin Gothic Book"/>
              </a:rPr>
              <a:t> </a:t>
            </a:r>
            <a:r>
              <a:rPr lang="sv-SE" sz="2400" err="1">
                <a:latin typeface="Franklin Gothic Book"/>
              </a:rPr>
              <a:t>familiar</a:t>
            </a:r>
            <a:r>
              <a:rPr lang="sv-SE" sz="2400">
                <a:latin typeface="Franklin Gothic Book"/>
              </a:rPr>
              <a:t> </a:t>
            </a:r>
            <a:r>
              <a:rPr lang="sv-SE" sz="2400" err="1">
                <a:latin typeface="Franklin Gothic Book"/>
              </a:rPr>
              <a:t>than</a:t>
            </a:r>
            <a:r>
              <a:rPr lang="sv-SE" sz="2400">
                <a:latin typeface="Franklin Gothic Book"/>
              </a:rPr>
              <a:t> </a:t>
            </a:r>
            <a:r>
              <a:rPr lang="sv-SE" sz="2400" err="1">
                <a:latin typeface="Franklin Gothic Book"/>
              </a:rPr>
              <a:t>we</a:t>
            </a:r>
            <a:r>
              <a:rPr lang="sv-SE" sz="2400">
                <a:latin typeface="Franklin Gothic Book"/>
              </a:rPr>
              <a:t> </a:t>
            </a:r>
            <a:r>
              <a:rPr lang="sv-SE" sz="2400" err="1">
                <a:latin typeface="Franklin Gothic Book"/>
              </a:rPr>
              <a:t>might</a:t>
            </a:r>
            <a:r>
              <a:rPr lang="sv-SE" sz="2400">
                <a:latin typeface="Franklin Gothic Book"/>
              </a:rPr>
              <a:t> </a:t>
            </a:r>
            <a:r>
              <a:rPr lang="sv-SE" sz="2400" err="1">
                <a:latin typeface="Franklin Gothic Book"/>
              </a:rPr>
              <a:t>think</a:t>
            </a:r>
            <a:r>
              <a:rPr lang="sv-SE" sz="2400">
                <a:latin typeface="Franklin Gothic Book"/>
              </a:rPr>
              <a:t>.</a:t>
            </a:r>
            <a:endParaRPr lang="en-US" sz="2400">
              <a:latin typeface="Franklin Gothic Book"/>
            </a:endParaRPr>
          </a:p>
        </p:txBody>
      </p:sp>
      <p:sp>
        <p:nvSpPr>
          <p:cNvPr id="13" name="Platshållare för innehåll 2">
            <a:extLst>
              <a:ext uri="{FF2B5EF4-FFF2-40B4-BE49-F238E27FC236}">
                <a16:creationId xmlns:a16="http://schemas.microsoft.com/office/drawing/2014/main" id="{67C0A62E-12B0-2242-5D59-A7DD971DA567}"/>
              </a:ext>
            </a:extLst>
          </p:cNvPr>
          <p:cNvSpPr txBox="1">
            <a:spLocks/>
          </p:cNvSpPr>
          <p:nvPr/>
        </p:nvSpPr>
        <p:spPr>
          <a:xfrm>
            <a:off x="6281057" y="4171149"/>
            <a:ext cx="5295900" cy="208745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sv-SE" sz="2400"/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E42A81CE-EE8C-39FB-F745-92466E49108E}"/>
              </a:ext>
            </a:extLst>
          </p:cNvPr>
          <p:cNvSpPr txBox="1"/>
          <p:nvPr/>
        </p:nvSpPr>
        <p:spPr>
          <a:xfrm>
            <a:off x="6779066" y="1822465"/>
            <a:ext cx="4297878" cy="520142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sv-SE" sz="2600" b="1"/>
              <a:t>How?</a:t>
            </a:r>
            <a:br>
              <a:rPr lang="sv-SE" sz="2000"/>
            </a:br>
            <a:r>
              <a:rPr lang="sv-SE" sz="2400"/>
              <a:t>Fixed </a:t>
            </a:r>
            <a:r>
              <a:rPr lang="sv-SE" sz="2400" err="1"/>
              <a:t>recipes</a:t>
            </a:r>
            <a:r>
              <a:rPr lang="sv-SE" sz="2400"/>
              <a:t>, </a:t>
            </a:r>
            <a:r>
              <a:rPr lang="sv-SE" sz="2400" err="1"/>
              <a:t>but</a:t>
            </a:r>
            <a:r>
              <a:rPr lang="sv-SE" sz="2400"/>
              <a:t> </a:t>
            </a:r>
            <a:r>
              <a:rPr lang="sv-SE" sz="2400" err="1"/>
              <a:t>with</a:t>
            </a:r>
            <a:r>
              <a:rPr lang="sv-SE" sz="2400"/>
              <a:t> </a:t>
            </a:r>
            <a:r>
              <a:rPr lang="sv-SE" sz="2400" err="1"/>
              <a:t>room</a:t>
            </a:r>
            <a:r>
              <a:rPr lang="sv-SE" sz="2400"/>
              <a:t> to make </a:t>
            </a:r>
            <a:r>
              <a:rPr lang="sv-SE" sz="2400" err="1"/>
              <a:t>your</a:t>
            </a:r>
            <a:r>
              <a:rPr lang="sv-SE" sz="2400"/>
              <a:t> </a:t>
            </a:r>
            <a:r>
              <a:rPr lang="sv-SE" sz="2400" err="1"/>
              <a:t>own</a:t>
            </a:r>
            <a:r>
              <a:rPr lang="sv-SE" sz="2400"/>
              <a:t> variations.</a:t>
            </a:r>
            <a:br>
              <a:rPr lang="sv-SE" sz="2400"/>
            </a:br>
            <a:br>
              <a:rPr lang="sv-SE" sz="2400"/>
            </a:br>
            <a:r>
              <a:rPr lang="sv-SE" sz="2400"/>
              <a:t>A </a:t>
            </a:r>
            <a:r>
              <a:rPr lang="sv-SE" sz="2400" err="1"/>
              <a:t>varied</a:t>
            </a:r>
            <a:r>
              <a:rPr lang="sv-SE" sz="2400"/>
              <a:t> </a:t>
            </a:r>
            <a:r>
              <a:rPr lang="sv-SE" sz="2400" err="1"/>
              <a:t>menu</a:t>
            </a:r>
            <a:r>
              <a:rPr lang="sv-SE" sz="2400"/>
              <a:t>, </a:t>
            </a:r>
            <a:r>
              <a:rPr lang="sv-SE" sz="2400" err="1"/>
              <a:t>with</a:t>
            </a:r>
            <a:r>
              <a:rPr lang="sv-SE" sz="2400"/>
              <a:t> </a:t>
            </a:r>
            <a:r>
              <a:rPr lang="sv-SE" sz="2400" err="1"/>
              <a:t>both</a:t>
            </a:r>
            <a:r>
              <a:rPr lang="sv-SE" sz="2400"/>
              <a:t> </a:t>
            </a:r>
            <a:r>
              <a:rPr lang="sv-SE" sz="2400" err="1"/>
              <a:t>meat</a:t>
            </a:r>
            <a:r>
              <a:rPr lang="sv-SE" sz="2400"/>
              <a:t> and vegetarian options.</a:t>
            </a:r>
            <a:br>
              <a:rPr lang="sv-SE" sz="2400"/>
            </a:br>
            <a:endParaRPr lang="sv-SE" sz="2400"/>
          </a:p>
          <a:p>
            <a:r>
              <a:rPr lang="sv-SE" sz="2400" err="1"/>
              <a:t>We</a:t>
            </a:r>
            <a:r>
              <a:rPr lang="sv-SE" sz="2400"/>
              <a:t> </a:t>
            </a:r>
            <a:r>
              <a:rPr lang="sv-SE" sz="2400" err="1"/>
              <a:t>aim</a:t>
            </a:r>
            <a:r>
              <a:rPr lang="sv-SE" sz="2400"/>
              <a:t> to </a:t>
            </a:r>
            <a:r>
              <a:rPr lang="sv-SE" sz="2400" err="1"/>
              <a:t>introduce</a:t>
            </a:r>
            <a:r>
              <a:rPr lang="sv-SE" sz="2400"/>
              <a:t> </a:t>
            </a:r>
            <a:r>
              <a:rPr lang="sv-SE" sz="2400" err="1"/>
              <a:t>meals</a:t>
            </a:r>
            <a:r>
              <a:rPr lang="sv-SE" sz="2400"/>
              <a:t> and </a:t>
            </a:r>
            <a:r>
              <a:rPr lang="sv-SE" sz="2400" err="1"/>
              <a:t>ingredients</a:t>
            </a:r>
            <a:r>
              <a:rPr lang="sv-SE" sz="2400"/>
              <a:t> </a:t>
            </a:r>
            <a:r>
              <a:rPr lang="sv-SE" sz="2400" err="1"/>
              <a:t>that</a:t>
            </a:r>
            <a:r>
              <a:rPr lang="sv-SE" sz="2400"/>
              <a:t> </a:t>
            </a:r>
            <a:r>
              <a:rPr lang="sv-SE" sz="2400" err="1"/>
              <a:t>may</a:t>
            </a:r>
            <a:r>
              <a:rPr lang="sv-SE" sz="2400"/>
              <a:t> be completely or </a:t>
            </a:r>
            <a:r>
              <a:rPr lang="sv-SE" sz="2400" err="1"/>
              <a:t>partly</a:t>
            </a:r>
            <a:r>
              <a:rPr lang="sv-SE" sz="2400"/>
              <a:t> new to </a:t>
            </a:r>
            <a:r>
              <a:rPr lang="sv-SE" sz="2400" err="1"/>
              <a:t>our</a:t>
            </a:r>
            <a:r>
              <a:rPr lang="sv-SE" sz="2400"/>
              <a:t> scouts — for </a:t>
            </a:r>
            <a:r>
              <a:rPr lang="sv-SE" sz="2400" err="1"/>
              <a:t>example</a:t>
            </a:r>
            <a:r>
              <a:rPr lang="sv-SE" sz="2400"/>
              <a:t>, </a:t>
            </a:r>
            <a:r>
              <a:rPr lang="sv-SE" sz="2400" err="1"/>
              <a:t>swapping</a:t>
            </a:r>
            <a:r>
              <a:rPr lang="sv-SE" sz="2400"/>
              <a:t> </a:t>
            </a:r>
            <a:r>
              <a:rPr lang="sv-SE" sz="2400" err="1"/>
              <a:t>rice</a:t>
            </a:r>
            <a:r>
              <a:rPr lang="sv-SE" sz="2400"/>
              <a:t> for Swedish-</a:t>
            </a:r>
            <a:r>
              <a:rPr lang="sv-SE" sz="2400" err="1"/>
              <a:t>grown</a:t>
            </a:r>
            <a:r>
              <a:rPr lang="sv-SE" sz="2400"/>
              <a:t> </a:t>
            </a:r>
            <a:r>
              <a:rPr lang="sv-SE" sz="2400" err="1"/>
              <a:t>oat</a:t>
            </a:r>
            <a:r>
              <a:rPr lang="sv-SE" sz="2400"/>
              <a:t> grains.</a:t>
            </a:r>
          </a:p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513630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1">
            <a:extLst>
              <a:ext uri="{FF2B5EF4-FFF2-40B4-BE49-F238E27FC236}">
                <a16:creationId xmlns:a16="http://schemas.microsoft.com/office/drawing/2014/main" id="{5F389F6C-6AC8-DEEE-8F2B-76112FC7F2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97735"/>
            <a:ext cx="4441372" cy="1325563"/>
          </a:xfrm>
        </p:spPr>
        <p:txBody>
          <a:bodyPr/>
          <a:lstStyle/>
          <a:p>
            <a:r>
              <a:rPr lang="sv-SE" err="1">
                <a:solidFill>
                  <a:schemeClr val="tx1"/>
                </a:solidFill>
                <a:latin typeface="Franklin Gothic Medium"/>
              </a:rPr>
              <a:t>Food</a:t>
            </a:r>
            <a:r>
              <a:rPr lang="sv-SE">
                <a:solidFill>
                  <a:schemeClr val="tx1"/>
                </a:solidFill>
                <a:latin typeface="Franklin Gothic Medium"/>
              </a:rPr>
              <a:t> distribution</a:t>
            </a:r>
            <a:endParaRPr lang="sv-SE">
              <a:solidFill>
                <a:schemeClr val="tx1"/>
              </a:solidFill>
            </a:endParaRPr>
          </a:p>
        </p:txBody>
      </p:sp>
      <p:sp>
        <p:nvSpPr>
          <p:cNvPr id="8" name="Platshållare för innehåll 2">
            <a:extLst>
              <a:ext uri="{FF2B5EF4-FFF2-40B4-BE49-F238E27FC236}">
                <a16:creationId xmlns:a16="http://schemas.microsoft.com/office/drawing/2014/main" id="{C3B86C4E-A136-1C15-85C2-A4A16F518020}"/>
              </a:ext>
            </a:extLst>
          </p:cNvPr>
          <p:cNvSpPr txBox="1">
            <a:spLocks/>
          </p:cNvSpPr>
          <p:nvPr/>
        </p:nvSpPr>
        <p:spPr>
          <a:xfrm>
            <a:off x="838200" y="1972235"/>
            <a:ext cx="5181600" cy="420472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err="1">
                <a:latin typeface="Franklin Gothic Book"/>
              </a:rPr>
              <a:t>Food</a:t>
            </a:r>
            <a:r>
              <a:rPr lang="sv-SE">
                <a:latin typeface="Franklin Gothic Book"/>
              </a:rPr>
              <a:t> is </a:t>
            </a:r>
            <a:r>
              <a:rPr lang="sv-SE" err="1">
                <a:latin typeface="Franklin Gothic Book"/>
              </a:rPr>
              <a:t>collected</a:t>
            </a:r>
            <a:r>
              <a:rPr lang="sv-SE">
                <a:latin typeface="Franklin Gothic Book"/>
              </a:rPr>
              <a:t> at the </a:t>
            </a:r>
            <a:r>
              <a:rPr lang="sv-SE" err="1">
                <a:latin typeface="Franklin Gothic Book"/>
              </a:rPr>
              <a:t>assigned</a:t>
            </a:r>
            <a:r>
              <a:rPr lang="sv-SE">
                <a:latin typeface="Franklin Gothic Book"/>
              </a:rPr>
              <a:t> </a:t>
            </a:r>
            <a:r>
              <a:rPr lang="sv-SE" err="1">
                <a:latin typeface="Franklin Gothic Book"/>
              </a:rPr>
              <a:t>time</a:t>
            </a:r>
            <a:r>
              <a:rPr lang="sv-SE">
                <a:latin typeface="Franklin Gothic Book"/>
              </a:rPr>
              <a:t> for </a:t>
            </a:r>
            <a:r>
              <a:rPr lang="sv-SE" err="1">
                <a:latin typeface="Franklin Gothic Book"/>
              </a:rPr>
              <a:t>your</a:t>
            </a:r>
            <a:r>
              <a:rPr lang="sv-SE">
                <a:latin typeface="Franklin Gothic Book"/>
              </a:rPr>
              <a:t> village.</a:t>
            </a:r>
            <a:endParaRPr lang="en-US"/>
          </a:p>
          <a:p>
            <a:r>
              <a:rPr lang="sv-SE">
                <a:latin typeface="Franklin Gothic Book"/>
              </a:rPr>
              <a:t>In general, </a:t>
            </a:r>
            <a:r>
              <a:rPr lang="sv-SE" err="1">
                <a:latin typeface="Franklin Gothic Book"/>
              </a:rPr>
              <a:t>you</a:t>
            </a:r>
            <a:r>
              <a:rPr lang="sv-SE">
                <a:latin typeface="Franklin Gothic Book"/>
              </a:rPr>
              <a:t> pick </a:t>
            </a:r>
            <a:r>
              <a:rPr lang="sv-SE" err="1">
                <a:latin typeface="Franklin Gothic Book"/>
              </a:rPr>
              <a:t>up</a:t>
            </a:r>
            <a:r>
              <a:rPr lang="sv-SE">
                <a:latin typeface="Franklin Gothic Book"/>
              </a:rPr>
              <a:t> the </a:t>
            </a:r>
            <a:r>
              <a:rPr lang="sv-SE" err="1">
                <a:latin typeface="Franklin Gothic Book"/>
              </a:rPr>
              <a:t>items</a:t>
            </a:r>
            <a:r>
              <a:rPr lang="sv-SE">
                <a:latin typeface="Franklin Gothic Book"/>
              </a:rPr>
              <a:t> </a:t>
            </a:r>
            <a:r>
              <a:rPr lang="sv-SE" err="1">
                <a:latin typeface="Franklin Gothic Book"/>
              </a:rPr>
              <a:t>yourselves</a:t>
            </a:r>
            <a:r>
              <a:rPr lang="sv-SE">
                <a:latin typeface="Franklin Gothic Book"/>
              </a:rPr>
              <a:t>.</a:t>
            </a:r>
            <a:endParaRPr lang="sv-SE"/>
          </a:p>
          <a:p>
            <a:r>
              <a:rPr lang="sv-SE" err="1">
                <a:latin typeface="Franklin Gothic Book"/>
              </a:rPr>
              <a:t>Some</a:t>
            </a:r>
            <a:r>
              <a:rPr lang="sv-SE">
                <a:latin typeface="Franklin Gothic Book"/>
              </a:rPr>
              <a:t> </a:t>
            </a:r>
            <a:r>
              <a:rPr lang="sv-SE" err="1">
                <a:latin typeface="Franklin Gothic Book"/>
              </a:rPr>
              <a:t>food</a:t>
            </a:r>
            <a:r>
              <a:rPr lang="sv-SE">
                <a:latin typeface="Franklin Gothic Book"/>
              </a:rPr>
              <a:t> </a:t>
            </a:r>
            <a:r>
              <a:rPr lang="sv-SE" err="1">
                <a:latin typeface="Franklin Gothic Book"/>
              </a:rPr>
              <a:t>items</a:t>
            </a:r>
            <a:r>
              <a:rPr lang="sv-SE">
                <a:latin typeface="Franklin Gothic Book"/>
              </a:rPr>
              <a:t> </a:t>
            </a:r>
            <a:r>
              <a:rPr lang="sv-SE" err="1">
                <a:latin typeface="Franklin Gothic Book"/>
              </a:rPr>
              <a:t>are</a:t>
            </a:r>
            <a:r>
              <a:rPr lang="sv-SE">
                <a:latin typeface="Franklin Gothic Book"/>
              </a:rPr>
              <a:t> </a:t>
            </a:r>
            <a:r>
              <a:rPr lang="sv-SE" err="1">
                <a:latin typeface="Franklin Gothic Book"/>
              </a:rPr>
              <a:t>handed</a:t>
            </a:r>
            <a:r>
              <a:rPr lang="sv-SE">
                <a:latin typeface="Franklin Gothic Book"/>
              </a:rPr>
              <a:t> </a:t>
            </a:r>
            <a:r>
              <a:rPr lang="sv-SE" err="1">
                <a:latin typeface="Franklin Gothic Book"/>
              </a:rPr>
              <a:t>out</a:t>
            </a:r>
            <a:r>
              <a:rPr lang="sv-SE">
                <a:latin typeface="Franklin Gothic Book"/>
              </a:rPr>
              <a:t> in </a:t>
            </a:r>
            <a:r>
              <a:rPr lang="sv-SE" err="1">
                <a:latin typeface="Franklin Gothic Book"/>
              </a:rPr>
              <a:t>fixed</a:t>
            </a:r>
            <a:r>
              <a:rPr lang="sv-SE">
                <a:latin typeface="Franklin Gothic Book"/>
              </a:rPr>
              <a:t> </a:t>
            </a:r>
            <a:r>
              <a:rPr lang="sv-SE" err="1">
                <a:latin typeface="Franklin Gothic Book"/>
              </a:rPr>
              <a:t>quantities</a:t>
            </a:r>
            <a:r>
              <a:rPr lang="sv-SE">
                <a:latin typeface="Franklin Gothic Book"/>
              </a:rPr>
              <a:t> over the </a:t>
            </a:r>
            <a:r>
              <a:rPr lang="sv-SE" err="1">
                <a:latin typeface="Franklin Gothic Book"/>
              </a:rPr>
              <a:t>counter</a:t>
            </a:r>
            <a:r>
              <a:rPr lang="sv-SE">
                <a:latin typeface="Franklin Gothic Book"/>
              </a:rPr>
              <a:t>, for </a:t>
            </a:r>
            <a:r>
              <a:rPr lang="sv-SE" err="1">
                <a:latin typeface="Franklin Gothic Book"/>
              </a:rPr>
              <a:t>example</a:t>
            </a:r>
            <a:r>
              <a:rPr lang="sv-SE">
                <a:latin typeface="Franklin Gothic Book"/>
              </a:rPr>
              <a:t> protein </a:t>
            </a:r>
            <a:r>
              <a:rPr lang="sv-SE" err="1">
                <a:latin typeface="Franklin Gothic Book"/>
              </a:rPr>
              <a:t>items</a:t>
            </a:r>
            <a:r>
              <a:rPr lang="sv-SE">
                <a:latin typeface="Franklin Gothic Book"/>
              </a:rPr>
              <a:t>.</a:t>
            </a:r>
          </a:p>
          <a:p>
            <a:r>
              <a:rPr lang="sv-SE" err="1">
                <a:latin typeface="Franklin Gothic Book"/>
              </a:rPr>
              <a:t>Staple</a:t>
            </a:r>
            <a:r>
              <a:rPr lang="sv-SE">
                <a:latin typeface="Franklin Gothic Book"/>
              </a:rPr>
              <a:t> </a:t>
            </a:r>
            <a:r>
              <a:rPr lang="sv-SE" err="1">
                <a:latin typeface="Franklin Gothic Book"/>
              </a:rPr>
              <a:t>items</a:t>
            </a:r>
            <a:r>
              <a:rPr lang="sv-SE">
                <a:latin typeface="Franklin Gothic Book"/>
              </a:rPr>
              <a:t> </a:t>
            </a:r>
            <a:r>
              <a:rPr lang="sv-SE" err="1">
                <a:latin typeface="Franklin Gothic Book"/>
              </a:rPr>
              <a:t>are</a:t>
            </a:r>
            <a:r>
              <a:rPr lang="sv-SE">
                <a:latin typeface="Franklin Gothic Book"/>
              </a:rPr>
              <a:t> </a:t>
            </a:r>
            <a:r>
              <a:rPr lang="sv-SE" err="1">
                <a:latin typeface="Franklin Gothic Book"/>
              </a:rPr>
              <a:t>collected</a:t>
            </a:r>
            <a:r>
              <a:rPr lang="sv-SE">
                <a:latin typeface="Franklin Gothic Book"/>
              </a:rPr>
              <a:t> on the first day </a:t>
            </a:r>
            <a:r>
              <a:rPr lang="sv-SE" err="1">
                <a:latin typeface="Franklin Gothic Book"/>
              </a:rPr>
              <a:t>of</a:t>
            </a:r>
            <a:r>
              <a:rPr lang="sv-SE">
                <a:latin typeface="Franklin Gothic Book"/>
              </a:rPr>
              <a:t> the camp and </a:t>
            </a:r>
            <a:r>
              <a:rPr lang="sv-SE" err="1">
                <a:latin typeface="Franklin Gothic Book"/>
              </a:rPr>
              <a:t>then</a:t>
            </a:r>
            <a:r>
              <a:rPr lang="sv-SE">
                <a:latin typeface="Franklin Gothic Book"/>
              </a:rPr>
              <a:t> </a:t>
            </a:r>
            <a:r>
              <a:rPr lang="sv-SE" err="1">
                <a:latin typeface="Franklin Gothic Book"/>
              </a:rPr>
              <a:t>restocked</a:t>
            </a:r>
            <a:r>
              <a:rPr lang="sv-SE">
                <a:latin typeface="Franklin Gothic Book"/>
              </a:rPr>
              <a:t> as </a:t>
            </a:r>
            <a:r>
              <a:rPr lang="sv-SE" err="1">
                <a:latin typeface="Franklin Gothic Book"/>
              </a:rPr>
              <a:t>needed</a:t>
            </a:r>
            <a:r>
              <a:rPr lang="sv-SE">
                <a:latin typeface="Franklin Gothic Book"/>
              </a:rPr>
              <a:t>.</a:t>
            </a:r>
          </a:p>
          <a:p>
            <a:endParaRPr lang="sv-SE"/>
          </a:p>
          <a:p>
            <a:endParaRPr lang="sv-SE"/>
          </a:p>
        </p:txBody>
      </p:sp>
      <p:sp>
        <p:nvSpPr>
          <p:cNvPr id="10" name="Platshållare för innehåll 3">
            <a:extLst>
              <a:ext uri="{FF2B5EF4-FFF2-40B4-BE49-F238E27FC236}">
                <a16:creationId xmlns:a16="http://schemas.microsoft.com/office/drawing/2014/main" id="{F906AAE8-C5AB-710B-543C-175CC45831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72235"/>
            <a:ext cx="5181600" cy="4204728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sv-SE" err="1"/>
              <a:t>Villages</a:t>
            </a:r>
            <a:r>
              <a:rPr lang="sv-SE"/>
              <a:t> </a:t>
            </a:r>
            <a:r>
              <a:rPr lang="sv-SE" err="1"/>
              <a:t>located</a:t>
            </a:r>
            <a:r>
              <a:rPr lang="sv-SE"/>
              <a:t> </a:t>
            </a:r>
            <a:r>
              <a:rPr lang="sv-SE" err="1"/>
              <a:t>near</a:t>
            </a:r>
            <a:r>
              <a:rPr lang="sv-SE"/>
              <a:t> </a:t>
            </a:r>
            <a:r>
              <a:rPr lang="sv-SE" err="1"/>
              <a:t>each</a:t>
            </a:r>
            <a:r>
              <a:rPr lang="sv-SE"/>
              <a:t> </a:t>
            </a:r>
            <a:r>
              <a:rPr lang="sv-SE" err="1"/>
              <a:t>other</a:t>
            </a:r>
            <a:r>
              <a:rPr lang="sv-SE"/>
              <a:t> </a:t>
            </a:r>
            <a:r>
              <a:rPr lang="sv-SE" err="1"/>
              <a:t>share</a:t>
            </a:r>
            <a:r>
              <a:rPr lang="sv-SE"/>
              <a:t> the same </a:t>
            </a:r>
            <a:r>
              <a:rPr lang="sv-SE" err="1"/>
              <a:t>refrigerated</a:t>
            </a:r>
            <a:r>
              <a:rPr lang="sv-SE"/>
              <a:t> container.</a:t>
            </a:r>
          </a:p>
          <a:p>
            <a:r>
              <a:rPr lang="sv-SE" err="1"/>
              <a:t>Chilled</a:t>
            </a:r>
            <a:r>
              <a:rPr lang="sv-SE"/>
              <a:t> </a:t>
            </a:r>
            <a:r>
              <a:rPr lang="sv-SE" err="1"/>
              <a:t>items</a:t>
            </a:r>
            <a:r>
              <a:rPr lang="sv-SE"/>
              <a:t> </a:t>
            </a:r>
            <a:r>
              <a:rPr lang="sv-SE" err="1"/>
              <a:t>should</a:t>
            </a:r>
            <a:r>
              <a:rPr lang="sv-SE"/>
              <a:t> be </a:t>
            </a:r>
            <a:r>
              <a:rPr lang="sv-SE" err="1"/>
              <a:t>placed</a:t>
            </a:r>
            <a:r>
              <a:rPr lang="sv-SE"/>
              <a:t> in the container.</a:t>
            </a:r>
          </a:p>
          <a:p>
            <a:r>
              <a:rPr lang="sv-SE" err="1"/>
              <a:t>Other</a:t>
            </a:r>
            <a:r>
              <a:rPr lang="sv-SE"/>
              <a:t> </a:t>
            </a:r>
            <a:r>
              <a:rPr lang="sv-SE" err="1"/>
              <a:t>food</a:t>
            </a:r>
            <a:r>
              <a:rPr lang="sv-SE"/>
              <a:t> is </a:t>
            </a:r>
            <a:r>
              <a:rPr lang="sv-SE" err="1"/>
              <a:t>stored</a:t>
            </a:r>
            <a:r>
              <a:rPr lang="sv-SE"/>
              <a:t> in the </a:t>
            </a:r>
            <a:r>
              <a:rPr lang="sv-SE" err="1"/>
              <a:t>village</a:t>
            </a:r>
            <a:r>
              <a:rPr lang="sv-SE"/>
              <a:t>.</a:t>
            </a:r>
          </a:p>
          <a:p>
            <a:r>
              <a:rPr lang="sv-SE" err="1"/>
              <a:t>Leftovers</a:t>
            </a:r>
            <a:r>
              <a:rPr lang="sv-SE"/>
              <a:t> </a:t>
            </a:r>
            <a:r>
              <a:rPr lang="sv-SE" err="1"/>
              <a:t>can</a:t>
            </a:r>
            <a:r>
              <a:rPr lang="sv-SE"/>
              <a:t> </a:t>
            </a:r>
            <a:r>
              <a:rPr lang="sv-SE" err="1"/>
              <a:t>also</a:t>
            </a:r>
            <a:r>
              <a:rPr lang="sv-SE"/>
              <a:t> be </a:t>
            </a:r>
            <a:r>
              <a:rPr lang="sv-SE" err="1"/>
              <a:t>stored</a:t>
            </a:r>
            <a:r>
              <a:rPr lang="sv-SE"/>
              <a:t> in the </a:t>
            </a:r>
            <a:r>
              <a:rPr lang="sv-SE" err="1"/>
              <a:t>refrigerated</a:t>
            </a:r>
            <a:r>
              <a:rPr lang="sv-SE"/>
              <a:t> containers to </a:t>
            </a:r>
            <a:r>
              <a:rPr lang="sv-SE" err="1"/>
              <a:t>reduce</a:t>
            </a:r>
            <a:r>
              <a:rPr lang="sv-SE"/>
              <a:t> </a:t>
            </a:r>
            <a:r>
              <a:rPr lang="sv-SE" err="1"/>
              <a:t>food</a:t>
            </a:r>
            <a:r>
              <a:rPr lang="sv-SE"/>
              <a:t> </a:t>
            </a:r>
            <a:r>
              <a:rPr lang="sv-SE" err="1"/>
              <a:t>waste</a:t>
            </a:r>
            <a:r>
              <a:rPr lang="sv-SE"/>
              <a:t>.</a:t>
            </a:r>
          </a:p>
        </p:txBody>
      </p:sp>
      <p:sp>
        <p:nvSpPr>
          <p:cNvPr id="24" name="Rubrik 1">
            <a:extLst>
              <a:ext uri="{FF2B5EF4-FFF2-40B4-BE49-F238E27FC236}">
                <a16:creationId xmlns:a16="http://schemas.microsoft.com/office/drawing/2014/main" id="{ACD65587-3857-5F3D-C000-28482E496DB3}"/>
              </a:ext>
            </a:extLst>
          </p:cNvPr>
          <p:cNvSpPr txBox="1">
            <a:spLocks/>
          </p:cNvSpPr>
          <p:nvPr/>
        </p:nvSpPr>
        <p:spPr>
          <a:xfrm>
            <a:off x="6172200" y="497735"/>
            <a:ext cx="444137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chemeClr val="accent2"/>
                </a:solidFill>
                <a:latin typeface="Franklin Gothic Medium" panose="020B0603020102020204" pitchFamily="34" charset="0"/>
                <a:ea typeface="+mj-ea"/>
                <a:cs typeface="+mj-cs"/>
              </a:defRPr>
            </a:lvl1pPr>
          </a:lstStyle>
          <a:p>
            <a:r>
              <a:rPr lang="sv-SE">
                <a:latin typeface="Franklin Gothic Medium"/>
              </a:rPr>
              <a:t>and </a:t>
            </a:r>
            <a:r>
              <a:rPr lang="sv-SE" err="1">
                <a:latin typeface="Franklin Gothic Medium"/>
              </a:rPr>
              <a:t>r</a:t>
            </a:r>
            <a:r>
              <a:rPr lang="sv-SE" err="1"/>
              <a:t>efrigerated</a:t>
            </a:r>
            <a:r>
              <a:rPr lang="sv-SE"/>
              <a:t> containers</a:t>
            </a:r>
          </a:p>
        </p:txBody>
      </p:sp>
    </p:spTree>
    <p:extLst>
      <p:ext uri="{BB962C8B-B14F-4D97-AF65-F5344CB8AC3E}">
        <p14:creationId xmlns:p14="http://schemas.microsoft.com/office/powerpoint/2010/main" val="2046554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BCA6C66-92DC-3A7D-76DF-8D263ECEB1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err="1">
                <a:latin typeface="Franklin Gothic Medium"/>
              </a:rPr>
              <a:t>Dietary</a:t>
            </a:r>
            <a:r>
              <a:rPr lang="sv-SE">
                <a:latin typeface="Franklin Gothic Medium"/>
              </a:rPr>
              <a:t> restrictions</a:t>
            </a:r>
            <a:endParaRPr lang="sv-SE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8F9C11DD-4424-68FD-9BC5-2304771CD5C8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sv-SE">
                <a:latin typeface="Franklin Gothic Book"/>
              </a:rPr>
              <a:t>The Jamboree26 </a:t>
            </a:r>
            <a:r>
              <a:rPr lang="sv-SE" err="1">
                <a:latin typeface="Franklin Gothic Book"/>
              </a:rPr>
              <a:t>way</a:t>
            </a:r>
            <a:endParaRPr lang="sv-SE">
              <a:latin typeface="Franklin Gothic Book"/>
            </a:endParaRP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839140C5-614B-3658-8BF3-DE3393BEE7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14575" y="1100246"/>
            <a:ext cx="6030686" cy="4873625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r>
              <a:rPr lang="sv-SE" sz="2800">
                <a:latin typeface="Franklin Gothic Book"/>
              </a:rPr>
              <a:t>It </a:t>
            </a:r>
            <a:r>
              <a:rPr lang="sv-SE" sz="2800" err="1">
                <a:latin typeface="Franklin Gothic Book"/>
              </a:rPr>
              <a:t>shouldn’t</a:t>
            </a:r>
            <a:r>
              <a:rPr lang="sv-SE" sz="2800">
                <a:latin typeface="Franklin Gothic Book"/>
              </a:rPr>
              <a:t> be </a:t>
            </a:r>
            <a:r>
              <a:rPr lang="sv-SE" sz="2800" err="1">
                <a:latin typeface="Franklin Gothic Book"/>
              </a:rPr>
              <a:t>complicated</a:t>
            </a:r>
            <a:r>
              <a:rPr lang="sv-SE" sz="2800">
                <a:latin typeface="Franklin Gothic Book"/>
              </a:rPr>
              <a:t> to </a:t>
            </a:r>
            <a:r>
              <a:rPr lang="sv-SE" sz="2800" err="1">
                <a:latin typeface="Franklin Gothic Book"/>
              </a:rPr>
              <a:t>manage</a:t>
            </a:r>
            <a:r>
              <a:rPr lang="sv-SE" sz="2800">
                <a:latin typeface="Franklin Gothic Book"/>
              </a:rPr>
              <a:t> dietary restrictions at camp.</a:t>
            </a:r>
          </a:p>
          <a:p>
            <a:r>
              <a:rPr lang="sv-SE" sz="2800">
                <a:latin typeface="Franklin Gothic Book"/>
              </a:rPr>
              <a:t>The </a:t>
            </a:r>
            <a:r>
              <a:rPr lang="sv-SE" sz="2800" err="1">
                <a:latin typeface="Franklin Gothic Book"/>
              </a:rPr>
              <a:t>food</a:t>
            </a:r>
            <a:r>
              <a:rPr lang="sv-SE" sz="2800">
                <a:latin typeface="Franklin Gothic Book"/>
              </a:rPr>
              <a:t> distribution area has a special diets </a:t>
            </a:r>
            <a:r>
              <a:rPr lang="sv-SE" sz="2800" err="1">
                <a:latin typeface="Franklin Gothic Book"/>
              </a:rPr>
              <a:t>section</a:t>
            </a:r>
            <a:r>
              <a:rPr lang="sv-SE" sz="2800">
                <a:latin typeface="Franklin Gothic Book"/>
              </a:rPr>
              <a:t> </a:t>
            </a:r>
            <a:r>
              <a:rPr lang="sv-SE" sz="2800" err="1">
                <a:latin typeface="Franklin Gothic Book"/>
              </a:rPr>
              <a:t>where</a:t>
            </a:r>
            <a:r>
              <a:rPr lang="sv-SE" sz="2800">
                <a:latin typeface="Franklin Gothic Book"/>
              </a:rPr>
              <a:t> </a:t>
            </a:r>
            <a:r>
              <a:rPr lang="sv-SE" sz="2800" err="1">
                <a:latin typeface="Franklin Gothic Book"/>
              </a:rPr>
              <a:t>registered</a:t>
            </a:r>
            <a:r>
              <a:rPr lang="sv-SE" sz="2800">
                <a:latin typeface="Franklin Gothic Book"/>
              </a:rPr>
              <a:t> </a:t>
            </a:r>
            <a:r>
              <a:rPr lang="sv-SE" sz="2800" err="1">
                <a:latin typeface="Franklin Gothic Book"/>
              </a:rPr>
              <a:t>dietary</a:t>
            </a:r>
            <a:r>
              <a:rPr lang="sv-SE" sz="2800">
                <a:latin typeface="Franklin Gothic Book"/>
              </a:rPr>
              <a:t> needs </a:t>
            </a:r>
            <a:r>
              <a:rPr lang="sv-SE" sz="2800" err="1">
                <a:latin typeface="Franklin Gothic Book"/>
              </a:rPr>
              <a:t>can</a:t>
            </a:r>
            <a:r>
              <a:rPr lang="sv-SE" sz="2800">
                <a:latin typeface="Franklin Gothic Book"/>
              </a:rPr>
              <a:t> be </a:t>
            </a:r>
            <a:r>
              <a:rPr lang="sv-SE" sz="2800" err="1">
                <a:latin typeface="Franklin Gothic Book"/>
              </a:rPr>
              <a:t>collected</a:t>
            </a:r>
            <a:r>
              <a:rPr lang="sv-SE" sz="2800">
                <a:latin typeface="Franklin Gothic Book"/>
              </a:rPr>
              <a:t>.</a:t>
            </a:r>
          </a:p>
          <a:p>
            <a:r>
              <a:rPr lang="sv-SE" sz="2800" err="1">
                <a:latin typeface="Franklin Gothic Book"/>
              </a:rPr>
              <a:t>You</a:t>
            </a:r>
            <a:r>
              <a:rPr lang="sv-SE" sz="2800">
                <a:latin typeface="Franklin Gothic Book"/>
              </a:rPr>
              <a:t> </a:t>
            </a:r>
            <a:r>
              <a:rPr lang="sv-SE" sz="2800" err="1">
                <a:latin typeface="Franklin Gothic Book"/>
              </a:rPr>
              <a:t>may</a:t>
            </a:r>
            <a:r>
              <a:rPr lang="sv-SE" sz="2800">
                <a:latin typeface="Franklin Gothic Book"/>
              </a:rPr>
              <a:t> be </a:t>
            </a:r>
            <a:r>
              <a:rPr lang="sv-SE" sz="2800" err="1">
                <a:latin typeface="Franklin Gothic Book"/>
              </a:rPr>
              <a:t>contacted</a:t>
            </a:r>
            <a:r>
              <a:rPr lang="sv-SE" sz="2800">
                <a:latin typeface="Franklin Gothic Book"/>
              </a:rPr>
              <a:t> by the </a:t>
            </a:r>
            <a:r>
              <a:rPr lang="sv-SE" sz="2800" err="1">
                <a:latin typeface="Franklin Gothic Book"/>
              </a:rPr>
              <a:t>food</a:t>
            </a:r>
            <a:r>
              <a:rPr lang="sv-SE" sz="2800">
                <a:latin typeface="Franklin Gothic Book"/>
              </a:rPr>
              <a:t> team </a:t>
            </a:r>
            <a:r>
              <a:rPr lang="sv-SE" sz="2800" err="1">
                <a:latin typeface="Franklin Gothic Book"/>
              </a:rPr>
              <a:t>if</a:t>
            </a:r>
            <a:r>
              <a:rPr lang="sv-SE" sz="2800">
                <a:latin typeface="Franklin Gothic Book"/>
              </a:rPr>
              <a:t> </a:t>
            </a:r>
            <a:r>
              <a:rPr lang="sv-SE" sz="2800" err="1">
                <a:latin typeface="Franklin Gothic Book"/>
              </a:rPr>
              <a:t>your</a:t>
            </a:r>
            <a:r>
              <a:rPr lang="sv-SE" sz="2800">
                <a:latin typeface="Franklin Gothic Book"/>
              </a:rPr>
              <a:t> </a:t>
            </a:r>
            <a:r>
              <a:rPr lang="sv-SE" sz="2800" err="1">
                <a:latin typeface="Franklin Gothic Book"/>
              </a:rPr>
              <a:t>group</a:t>
            </a:r>
            <a:r>
              <a:rPr lang="sv-SE" sz="2800">
                <a:latin typeface="Franklin Gothic Book"/>
              </a:rPr>
              <a:t> has </a:t>
            </a:r>
            <a:r>
              <a:rPr lang="sv-SE" sz="2800" err="1">
                <a:latin typeface="Franklin Gothic Book"/>
              </a:rPr>
              <a:t>specific</a:t>
            </a:r>
            <a:r>
              <a:rPr lang="sv-SE" sz="2800">
                <a:latin typeface="Franklin Gothic Book"/>
              </a:rPr>
              <a:t> </a:t>
            </a:r>
            <a:r>
              <a:rPr lang="sv-SE" sz="2800" err="1">
                <a:latin typeface="Franklin Gothic Book"/>
              </a:rPr>
              <a:t>allergies</a:t>
            </a:r>
            <a:r>
              <a:rPr lang="sv-SE" sz="2800">
                <a:latin typeface="Franklin Gothic Book"/>
              </a:rPr>
              <a:t> or </a:t>
            </a:r>
            <a:r>
              <a:rPr lang="sv-SE" sz="2800" err="1">
                <a:latin typeface="Franklin Gothic Book"/>
              </a:rPr>
              <a:t>dietary</a:t>
            </a:r>
            <a:r>
              <a:rPr lang="sv-SE" sz="2800">
                <a:latin typeface="Franklin Gothic Book"/>
              </a:rPr>
              <a:t> restrictions.</a:t>
            </a:r>
          </a:p>
          <a:p>
            <a:r>
              <a:rPr lang="sv-SE" sz="2800">
                <a:latin typeface="Franklin Gothic Book"/>
              </a:rPr>
              <a:t>Gluten-</a:t>
            </a:r>
            <a:r>
              <a:rPr lang="sv-SE" sz="2800" err="1">
                <a:latin typeface="Franklin Gothic Book"/>
              </a:rPr>
              <a:t>free</a:t>
            </a:r>
            <a:r>
              <a:rPr lang="sv-SE" sz="2800">
                <a:latin typeface="Franklin Gothic Book"/>
              </a:rPr>
              <a:t>, </a:t>
            </a:r>
            <a:r>
              <a:rPr lang="sv-SE" sz="2800" err="1">
                <a:latin typeface="Franklin Gothic Book"/>
              </a:rPr>
              <a:t>lactose-free</a:t>
            </a:r>
            <a:r>
              <a:rPr lang="sv-SE" sz="2800">
                <a:latin typeface="Franklin Gothic Book"/>
              </a:rPr>
              <a:t>, </a:t>
            </a:r>
            <a:br>
              <a:rPr lang="sv-SE" sz="2800"/>
            </a:br>
            <a:r>
              <a:rPr lang="sv-SE" sz="2800">
                <a:latin typeface="Franklin Gothic Book"/>
              </a:rPr>
              <a:t>milk protein-</a:t>
            </a:r>
            <a:r>
              <a:rPr lang="sv-SE" sz="2800" err="1">
                <a:latin typeface="Franklin Gothic Book"/>
              </a:rPr>
              <a:t>free</a:t>
            </a:r>
            <a:r>
              <a:rPr lang="sv-SE" sz="2800">
                <a:latin typeface="Franklin Gothic Book"/>
              </a:rPr>
              <a:t>, vegetarian, </a:t>
            </a:r>
            <a:br>
              <a:rPr lang="sv-SE" sz="2800"/>
            </a:br>
            <a:r>
              <a:rPr lang="sv-SE" sz="2800">
                <a:latin typeface="Franklin Gothic Book"/>
              </a:rPr>
              <a:t>vegan, </a:t>
            </a:r>
            <a:r>
              <a:rPr lang="sv-SE" sz="2800" err="1">
                <a:latin typeface="Franklin Gothic Book"/>
              </a:rPr>
              <a:t>nuts</a:t>
            </a:r>
            <a:r>
              <a:rPr lang="sv-SE" sz="2800">
                <a:latin typeface="Franklin Gothic Book"/>
              </a:rPr>
              <a:t>, </a:t>
            </a:r>
            <a:r>
              <a:rPr lang="sv-SE" sz="2800" err="1">
                <a:latin typeface="Franklin Gothic Book"/>
              </a:rPr>
              <a:t>legumes</a:t>
            </a:r>
            <a:r>
              <a:rPr lang="sv-SE" sz="2800">
                <a:latin typeface="Franklin Gothic Book"/>
              </a:rPr>
              <a:t>, eggs </a:t>
            </a:r>
            <a:br>
              <a:rPr lang="sv-SE" sz="2800"/>
            </a:br>
            <a:r>
              <a:rPr lang="sv-SE" sz="2800">
                <a:latin typeface="Franklin Gothic Book"/>
              </a:rPr>
              <a:t>— no problem.</a:t>
            </a:r>
          </a:p>
        </p:txBody>
      </p:sp>
      <p:pic>
        <p:nvPicPr>
          <p:cNvPr id="6" name="Picture 5" descr="Hands holding up numbers on a black background&#10;&#10;AI-generated content may be incorrect.">
            <a:extLst>
              <a:ext uri="{FF2B5EF4-FFF2-40B4-BE49-F238E27FC236}">
                <a16:creationId xmlns:a16="http://schemas.microsoft.com/office/drawing/2014/main" id="{C90EE5DE-3FDB-328A-4E4A-196460CD556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5581" t="6726" r="23257" b="8656"/>
          <a:stretch/>
        </p:blipFill>
        <p:spPr>
          <a:xfrm>
            <a:off x="1808788" y="5235655"/>
            <a:ext cx="1486441" cy="1739889"/>
          </a:xfrm>
          <a:prstGeom prst="rect">
            <a:avLst/>
          </a:prstGeom>
        </p:spPr>
      </p:pic>
      <p:sp>
        <p:nvSpPr>
          <p:cNvPr id="5" name="textruta 4">
            <a:extLst>
              <a:ext uri="{FF2B5EF4-FFF2-40B4-BE49-F238E27FC236}">
                <a16:creationId xmlns:a16="http://schemas.microsoft.com/office/drawing/2014/main" id="{B4B57F28-E74D-05BA-B43C-D16D72C06D2C}"/>
              </a:ext>
            </a:extLst>
          </p:cNvPr>
          <p:cNvSpPr txBox="1"/>
          <p:nvPr/>
        </p:nvSpPr>
        <p:spPr>
          <a:xfrm>
            <a:off x="840590" y="3077320"/>
            <a:ext cx="3397250" cy="16619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sv-SE" sz="2800">
                <a:solidFill>
                  <a:schemeClr val="accent2"/>
                </a:solidFill>
                <a:latin typeface="Franklin Gothic Medium"/>
              </a:rPr>
              <a:t>Update</a:t>
            </a:r>
            <a:r>
              <a:rPr lang="sv-SE" sz="2800" baseline="0">
                <a:solidFill>
                  <a:schemeClr val="accent2"/>
                </a:solidFill>
                <a:latin typeface="Franklin Gothic Medium"/>
              </a:rPr>
              <a:t> </a:t>
            </a:r>
            <a:r>
              <a:rPr lang="sv-SE" sz="2800">
                <a:solidFill>
                  <a:schemeClr val="accent2"/>
                </a:solidFill>
                <a:latin typeface="Franklin Gothic Medium"/>
              </a:rPr>
              <a:t>dietary information</a:t>
            </a:r>
            <a:r>
              <a:rPr lang="sv-SE" sz="2800" baseline="0">
                <a:solidFill>
                  <a:schemeClr val="accent2"/>
                </a:solidFill>
                <a:latin typeface="Franklin Gothic Medium"/>
              </a:rPr>
              <a:t> </a:t>
            </a:r>
            <a:br>
              <a:rPr lang="sv-SE" sz="2800">
                <a:latin typeface="Franklin Gothic Medium"/>
              </a:rPr>
            </a:br>
            <a:r>
              <a:rPr lang="sv-SE" sz="2800" baseline="0">
                <a:solidFill>
                  <a:schemeClr val="accent2"/>
                </a:solidFill>
                <a:latin typeface="Franklin Gothic Medium"/>
              </a:rPr>
              <a:t>in your registration.</a:t>
            </a:r>
            <a:endParaRPr lang="sv-SE">
              <a:solidFill>
                <a:schemeClr val="accent2"/>
              </a:solidFill>
            </a:endParaRPr>
          </a:p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43138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89C556-8987-ECB9-3D5E-F172597B9E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Franklin Gothic Medium"/>
              </a:rPr>
              <a:t>Programme and </a:t>
            </a:r>
            <a:br>
              <a:rPr lang="en-GB">
                <a:latin typeface="Franklin Gothic Medium"/>
              </a:rPr>
            </a:br>
            <a:r>
              <a:rPr lang="en-GB">
                <a:latin typeface="Franklin Gothic Medium"/>
              </a:rPr>
              <a:t>the Together Party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D3FCCB-2E0B-E4D7-9836-767C71F0BD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41072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E165FA6-3BBF-D6DA-FFA9-2A0F568A48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>
                <a:latin typeface="Franklin Gothic Medium"/>
              </a:rPr>
              <a:t>Time for arrival and departure</a:t>
            </a:r>
            <a:endParaRPr lang="sv-SE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53949EF1-A3F9-286F-3DEF-1F37601ED90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rmAutofit fontScale="85000" lnSpcReduction="20000"/>
          </a:bodyPr>
          <a:lstStyle/>
          <a:p>
            <a:pPr marL="0" indent="0">
              <a:buNone/>
            </a:pPr>
            <a:r>
              <a:rPr lang="sv-SE" b="1">
                <a:latin typeface="Franklin Gothic Book"/>
              </a:rPr>
              <a:t>Jamboree26 starts 25 July</a:t>
            </a:r>
            <a:endParaRPr lang="sv-SE" b="1"/>
          </a:p>
          <a:p>
            <a:endParaRPr lang="sv-SE">
              <a:latin typeface="Franklin Gothic Book"/>
            </a:endParaRPr>
          </a:p>
          <a:p>
            <a:r>
              <a:rPr lang="sv-SE">
                <a:latin typeface="Franklin Gothic Book"/>
              </a:rPr>
              <a:t>You may arrive at any time during Saturday — groups will be arriving throughout the day.</a:t>
            </a:r>
            <a:endParaRPr lang="sv-SE"/>
          </a:p>
          <a:p>
            <a:r>
              <a:rPr lang="sv-SE">
                <a:latin typeface="Franklin Gothic Book"/>
              </a:rPr>
              <a:t>If you are bringing equipment by car and trailer, this need to arrive one day earlier.</a:t>
            </a:r>
            <a:endParaRPr lang="sv-SE"/>
          </a:p>
          <a:p>
            <a:r>
              <a:rPr lang="sv-SE">
                <a:latin typeface="Franklin Gothic Book"/>
              </a:rPr>
              <a:t>The first meal at the jamboree will be dinner.</a:t>
            </a:r>
            <a:endParaRPr lang="sv-SE"/>
          </a:p>
          <a:p>
            <a:r>
              <a:rPr lang="sv-SE">
                <a:latin typeface="Franklin Gothic Book"/>
              </a:rPr>
              <a:t>The official opening ceremony will take place on Sunday July 26th.</a:t>
            </a:r>
            <a:endParaRPr lang="sv-SE"/>
          </a:p>
          <a:p>
            <a:endParaRPr lang="sv-SE"/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393CB106-866B-EBBA-87FA-1C8F527CA12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91440" tIns="45720" rIns="91440" bIns="45720" rtlCol="0" anchor="t">
            <a:normAutofit fontScale="85000" lnSpcReduction="20000"/>
          </a:bodyPr>
          <a:lstStyle/>
          <a:p>
            <a:pPr marL="0" indent="0">
              <a:buNone/>
            </a:pPr>
            <a:r>
              <a:rPr lang="sv-SE" b="1">
                <a:latin typeface="Franklin Gothic Book"/>
              </a:rPr>
              <a:t>Jamboree26 closes 1 August</a:t>
            </a:r>
            <a:endParaRPr lang="sv-SE" b="1"/>
          </a:p>
          <a:p>
            <a:endParaRPr lang="sv-SE"/>
          </a:p>
          <a:p>
            <a:r>
              <a:rPr lang="sv-SE">
                <a:latin typeface="Franklin Gothic Book"/>
              </a:rPr>
              <a:t>The amazing closing ceremony will take place on Friday evening.</a:t>
            </a:r>
          </a:p>
          <a:p>
            <a:r>
              <a:rPr lang="sv-SE">
                <a:latin typeface="Franklin Gothic Book"/>
              </a:rPr>
              <a:t>On Saturday, there is no set schedule and groups may leave the camp whenever suitable.</a:t>
            </a:r>
          </a:p>
          <a:p>
            <a:r>
              <a:rPr lang="sv-SE">
                <a:latin typeface="Franklin Gothic Book"/>
              </a:rPr>
              <a:t>The final meal of the camp will be lunch on Saturday.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sv-SE">
                <a:latin typeface="Franklin Gothic Book"/>
              </a:rPr>
              <a:t>It will be something easily prepared and to go.</a:t>
            </a:r>
          </a:p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374174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713ABF7-F20F-C7BC-A3AC-3E23F198EE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err="1">
                <a:latin typeface="Franklin Gothic Medium"/>
              </a:rPr>
              <a:t>Programme</a:t>
            </a:r>
            <a:r>
              <a:rPr lang="sv-SE">
                <a:latin typeface="Franklin Gothic Medium"/>
              </a:rPr>
              <a:t> and </a:t>
            </a:r>
            <a:r>
              <a:rPr lang="sv-SE" err="1">
                <a:latin typeface="Franklin Gothic Medium"/>
              </a:rPr>
              <a:t>weekly</a:t>
            </a:r>
            <a:r>
              <a:rPr lang="sv-SE">
                <a:latin typeface="Franklin Gothic Medium"/>
              </a:rPr>
              <a:t> </a:t>
            </a:r>
            <a:r>
              <a:rPr lang="sv-SE" err="1">
                <a:latin typeface="Franklin Gothic Medium"/>
              </a:rPr>
              <a:t>schedule</a:t>
            </a:r>
            <a:r>
              <a:rPr lang="sv-SE">
                <a:latin typeface="Franklin Gothic Medium"/>
              </a:rPr>
              <a:t> </a:t>
            </a:r>
            <a:endParaRPr lang="sv-SE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55B4B45-060A-57F8-CB0D-95F83B055B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72235"/>
            <a:ext cx="5860930" cy="4204728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>
              <a:buNone/>
            </a:pPr>
            <a:r>
              <a:rPr lang="sv-SE" sz="2400" b="1">
                <a:latin typeface="Franklin Gothic Book"/>
              </a:rPr>
              <a:t>Programme activities in patrols every day.</a:t>
            </a:r>
          </a:p>
          <a:p>
            <a:r>
              <a:rPr lang="sv-SE" sz="2400">
                <a:latin typeface="Franklin Gothic Book"/>
              </a:rPr>
              <a:t>Patrols of 4–7 participants.</a:t>
            </a:r>
            <a:endParaRPr lang="sv-SE"/>
          </a:p>
          <a:p>
            <a:r>
              <a:rPr lang="sv-SE" sz="2400">
                <a:latin typeface="Franklin Gothic Book"/>
              </a:rPr>
              <a:t>Activity sessions take place either in the morning or the afternoon.</a:t>
            </a:r>
            <a:endParaRPr lang="sv-SE" sz="900"/>
          </a:p>
          <a:p>
            <a:r>
              <a:rPr lang="sv-SE" sz="2200">
                <a:latin typeface="Franklin Gothic Book"/>
              </a:rPr>
              <a:t>Discoverers (10-11) must have a leader, Adventurers (12-15) should have a leader.</a:t>
            </a:r>
            <a:br>
              <a:rPr lang="sv-SE" sz="2400">
                <a:latin typeface="Franklin Gothic Book"/>
              </a:rPr>
            </a:br>
            <a:endParaRPr lang="sv-SE" sz="900"/>
          </a:p>
          <a:p>
            <a:pPr>
              <a:buNone/>
            </a:pPr>
            <a:r>
              <a:rPr lang="sv-SE" sz="2400" b="1">
                <a:latin typeface="Franklin Gothic Book"/>
              </a:rPr>
              <a:t>Programme is divided into 5 themes .</a:t>
            </a:r>
            <a:endParaRPr lang="sv-SE" b="1">
              <a:latin typeface="Franklin Gothic Book"/>
            </a:endParaRPr>
          </a:p>
          <a:p>
            <a:r>
              <a:rPr lang="sv-SE" sz="2400">
                <a:latin typeface="Franklin Gothic Book"/>
              </a:rPr>
              <a:t>One for each full day of the camp .</a:t>
            </a:r>
            <a:endParaRPr lang="sv-SE"/>
          </a:p>
          <a:p>
            <a:r>
              <a:rPr lang="sv-SE" sz="2400">
                <a:latin typeface="Franklin Gothic Book"/>
              </a:rPr>
              <a:t>One is located in Kristianstad city.</a:t>
            </a:r>
            <a:br>
              <a:rPr lang="en-US"/>
            </a:br>
            <a:endParaRPr lang="en-US"/>
          </a:p>
          <a:p>
            <a:pPr>
              <a:buNone/>
            </a:pPr>
            <a:r>
              <a:rPr lang="sv-SE" sz="2400" b="1">
                <a:latin typeface="Franklin Gothic Book"/>
              </a:rPr>
              <a:t>The hubs are open for most of the day.</a:t>
            </a:r>
            <a:endParaRPr lang="sv-SE" b="1">
              <a:latin typeface="Franklin Gothic Book"/>
            </a:endParaRPr>
          </a:p>
          <a:p>
            <a:pPr marL="0" indent="0">
              <a:buNone/>
            </a:pPr>
            <a:endParaRPr lang="sv-SE" sz="2400"/>
          </a:p>
          <a:p>
            <a:endParaRPr lang="sv-SE">
              <a:latin typeface="Franklin Gothic Book"/>
            </a:endParaRPr>
          </a:p>
        </p:txBody>
      </p:sp>
      <p:pic>
        <p:nvPicPr>
          <p:cNvPr id="6" name="Picture 5" descr="A hand with a heart in the middle&#10;&#10;AI-generated content may be incorrect.">
            <a:extLst>
              <a:ext uri="{FF2B5EF4-FFF2-40B4-BE49-F238E27FC236}">
                <a16:creationId xmlns:a16="http://schemas.microsoft.com/office/drawing/2014/main" id="{5104FCB1-ACA4-A751-DC25-DCC0A9D8A1C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3239" t="4818" r="33872" b="3434"/>
          <a:stretch/>
        </p:blipFill>
        <p:spPr>
          <a:xfrm>
            <a:off x="8682529" y="5508373"/>
            <a:ext cx="765416" cy="1511407"/>
          </a:xfrm>
          <a:prstGeom prst="rect">
            <a:avLst/>
          </a:prstGeom>
        </p:spPr>
      </p:pic>
      <p:pic>
        <p:nvPicPr>
          <p:cNvPr id="7" name="Picture 6" descr="A yellow heart on a black background&#10;&#10;AI-generated content may be incorrect.">
            <a:extLst>
              <a:ext uri="{FF2B5EF4-FFF2-40B4-BE49-F238E27FC236}">
                <a16:creationId xmlns:a16="http://schemas.microsoft.com/office/drawing/2014/main" id="{AC4CD2D4-2729-7241-774C-F6290C2FE8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1793" y="4542414"/>
            <a:ext cx="197909" cy="197909"/>
          </a:xfrm>
          <a:prstGeom prst="rect">
            <a:avLst/>
          </a:prstGeom>
        </p:spPr>
      </p:pic>
      <p:pic>
        <p:nvPicPr>
          <p:cNvPr id="8" name="Picture 7" descr="A pink heart on a black background&#10;&#10;AI-generated content may be incorrect.">
            <a:extLst>
              <a:ext uri="{FF2B5EF4-FFF2-40B4-BE49-F238E27FC236}">
                <a16:creationId xmlns:a16="http://schemas.microsoft.com/office/drawing/2014/main" id="{E5359F0C-CF83-F2EA-B74E-A886F0A8DE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8729" y="5084435"/>
            <a:ext cx="196850" cy="197909"/>
          </a:xfrm>
          <a:prstGeom prst="rect">
            <a:avLst/>
          </a:prstGeom>
        </p:spPr>
      </p:pic>
      <p:pic>
        <p:nvPicPr>
          <p:cNvPr id="9" name="Picture 8" descr="A red heart on a black background&#10;&#10;AI-generated content may be incorrect.">
            <a:extLst>
              <a:ext uri="{FF2B5EF4-FFF2-40B4-BE49-F238E27FC236}">
                <a16:creationId xmlns:a16="http://schemas.microsoft.com/office/drawing/2014/main" id="{B8E342A6-0383-27B3-A745-C54F464482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70918" y="2141487"/>
            <a:ext cx="197909" cy="197909"/>
          </a:xfrm>
          <a:prstGeom prst="rect">
            <a:avLst/>
          </a:prstGeom>
        </p:spPr>
      </p:pic>
      <p:pic>
        <p:nvPicPr>
          <p:cNvPr id="10" name="Picture 9" descr="A blue heart on a black background&#10;&#10;AI-generated content may be incorrect.">
            <a:extLst>
              <a:ext uri="{FF2B5EF4-FFF2-40B4-BE49-F238E27FC236}">
                <a16:creationId xmlns:a16="http://schemas.microsoft.com/office/drawing/2014/main" id="{08EEE181-5597-C78C-A072-CE4AE94524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8580" y="3598993"/>
            <a:ext cx="197909" cy="197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426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67C6098-CDCC-9D98-5C4F-DF4F15F933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>
                <a:latin typeface="Franklin Gothic Medium"/>
              </a:rPr>
              <a:t>Hubs</a:t>
            </a:r>
            <a:endParaRPr lang="sv-SE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BCB00446-17C3-47FE-5CE4-BC40F36EACB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285750" indent="-285750">
              <a:buChar char="•"/>
            </a:pPr>
            <a:endParaRPr lang="sv-SE">
              <a:solidFill>
                <a:srgbClr val="00355F"/>
              </a:solidFill>
              <a:latin typeface="Franklin Gothic Book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>
              <a:solidFill>
                <a:srgbClr val="00355F"/>
              </a:solidFill>
            </a:endParaRP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1BDFB515-98BB-1ED8-857E-A789D9F2A7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379310"/>
            <a:ext cx="6172200" cy="448174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85750">
              <a:buFont typeface="Arial,Sans-Serif" panose="020B0604020202020204" pitchFamily="34" charset="0"/>
            </a:pPr>
            <a:r>
              <a:rPr lang="sv-SE" sz="2800">
                <a:latin typeface="Franklin Gothic Book"/>
              </a:rPr>
              <a:t>Social areas for </a:t>
            </a:r>
            <a:r>
              <a:rPr lang="sv-SE" sz="2800" err="1">
                <a:latin typeface="Franklin Gothic Book"/>
              </a:rPr>
              <a:t>each</a:t>
            </a:r>
            <a:r>
              <a:rPr lang="sv-SE" sz="2800">
                <a:latin typeface="Franklin Gothic Book"/>
              </a:rPr>
              <a:t> age </a:t>
            </a:r>
            <a:r>
              <a:rPr lang="sv-SE" sz="2800" err="1">
                <a:latin typeface="Franklin Gothic Book"/>
              </a:rPr>
              <a:t>group</a:t>
            </a:r>
            <a:r>
              <a:rPr lang="sv-SE" sz="2800">
                <a:latin typeface="Franklin Gothic Book"/>
              </a:rPr>
              <a:t>.</a:t>
            </a:r>
            <a:br>
              <a:rPr lang="sv-SE" sz="2800"/>
            </a:br>
            <a:r>
              <a:rPr lang="sv-SE" sz="2800" err="1">
                <a:latin typeface="Franklin Gothic Book"/>
              </a:rPr>
              <a:t>Meet</a:t>
            </a:r>
            <a:r>
              <a:rPr lang="sv-SE" sz="2800">
                <a:latin typeface="Franklin Gothic Book"/>
              </a:rPr>
              <a:t> </a:t>
            </a:r>
            <a:r>
              <a:rPr lang="sv-SE" sz="2800" err="1">
                <a:latin typeface="Franklin Gothic Book"/>
              </a:rPr>
              <a:t>friends</a:t>
            </a:r>
            <a:r>
              <a:rPr lang="sv-SE" sz="2800">
                <a:latin typeface="Franklin Gothic Book"/>
              </a:rPr>
              <a:t>, play games, hang </a:t>
            </a:r>
            <a:r>
              <a:rPr lang="sv-SE" sz="2800" err="1">
                <a:latin typeface="Franklin Gothic Book"/>
              </a:rPr>
              <a:t>out</a:t>
            </a:r>
            <a:r>
              <a:rPr lang="sv-SE" sz="2800">
                <a:latin typeface="Franklin Gothic Book"/>
              </a:rPr>
              <a:t>.</a:t>
            </a:r>
          </a:p>
          <a:p>
            <a:r>
              <a:rPr lang="sv-SE" sz="2800" err="1">
                <a:latin typeface="Franklin Gothic Book"/>
              </a:rPr>
              <a:t>Some</a:t>
            </a:r>
            <a:r>
              <a:rPr lang="sv-SE" sz="2800">
                <a:latin typeface="Franklin Gothic Book"/>
              </a:rPr>
              <a:t> </a:t>
            </a:r>
            <a:r>
              <a:rPr lang="sv-SE" sz="2800" err="1">
                <a:latin typeface="Franklin Gothic Book"/>
              </a:rPr>
              <a:t>evenings</a:t>
            </a:r>
            <a:r>
              <a:rPr lang="sv-SE" sz="2800">
                <a:latin typeface="Franklin Gothic Book"/>
              </a:rPr>
              <a:t> offer </a:t>
            </a:r>
            <a:r>
              <a:rPr lang="sv-SE" sz="2800" err="1">
                <a:latin typeface="Franklin Gothic Book"/>
              </a:rPr>
              <a:t>activities</a:t>
            </a:r>
            <a:r>
              <a:rPr lang="sv-SE" sz="2800">
                <a:latin typeface="Franklin Gothic Book"/>
              </a:rPr>
              <a:t> like karaoke and disco.</a:t>
            </a:r>
          </a:p>
          <a:p>
            <a:r>
              <a:rPr lang="sv-SE" sz="2800">
                <a:latin typeface="Franklin Gothic Book"/>
              </a:rPr>
              <a:t>Shop at the café.</a:t>
            </a:r>
            <a:br>
              <a:rPr lang="sv-SE" sz="2800"/>
            </a:br>
            <a:br>
              <a:rPr lang="sv-SE" sz="2800"/>
            </a:br>
            <a:r>
              <a:rPr lang="sv-SE" sz="2800" err="1">
                <a:latin typeface="Franklin Gothic Book"/>
              </a:rPr>
              <a:t>Card</a:t>
            </a:r>
            <a:r>
              <a:rPr lang="sv-SE" sz="2800">
                <a:latin typeface="Franklin Gothic Book"/>
              </a:rPr>
              <a:t> </a:t>
            </a:r>
            <a:r>
              <a:rPr lang="sv-SE" sz="2800" err="1">
                <a:latin typeface="Franklin Gothic Book"/>
              </a:rPr>
              <a:t>payments</a:t>
            </a:r>
            <a:r>
              <a:rPr lang="sv-SE" sz="2800">
                <a:latin typeface="Franklin Gothic Book"/>
              </a:rPr>
              <a:t> </a:t>
            </a:r>
            <a:r>
              <a:rPr lang="sv-SE" sz="2800" err="1">
                <a:latin typeface="Franklin Gothic Book"/>
              </a:rPr>
              <a:t>are</a:t>
            </a:r>
            <a:r>
              <a:rPr lang="sv-SE" sz="2800">
                <a:latin typeface="Franklin Gothic Book"/>
              </a:rPr>
              <a:t> </a:t>
            </a:r>
            <a:r>
              <a:rPr lang="sv-SE" sz="2800" err="1">
                <a:latin typeface="Franklin Gothic Book"/>
              </a:rPr>
              <a:t>mainly</a:t>
            </a:r>
            <a:r>
              <a:rPr lang="sv-SE" sz="2800">
                <a:latin typeface="Franklin Gothic Book"/>
              </a:rPr>
              <a:t> </a:t>
            </a:r>
            <a:r>
              <a:rPr lang="sv-SE" sz="2800" err="1">
                <a:latin typeface="Franklin Gothic Book"/>
              </a:rPr>
              <a:t>used</a:t>
            </a:r>
            <a:r>
              <a:rPr lang="sv-SE" sz="2800">
                <a:latin typeface="Franklin Gothic Book"/>
              </a:rPr>
              <a:t> </a:t>
            </a:r>
            <a:r>
              <a:rPr lang="sv-SE" sz="2800" err="1">
                <a:latin typeface="Franklin Gothic Book"/>
              </a:rPr>
              <a:t>throughout</a:t>
            </a:r>
            <a:r>
              <a:rPr lang="sv-SE" sz="2800">
                <a:latin typeface="Franklin Gothic Book"/>
              </a:rPr>
              <a:t> the camp.</a:t>
            </a:r>
            <a:endParaRPr lang="sv-SE" sz="2800"/>
          </a:p>
          <a:p>
            <a:pPr marL="742950" lvl="1" indent="-285750">
              <a:buFont typeface="Courier New,monospace" panose="020B0604020202020204" pitchFamily="34" charset="0"/>
              <a:buChar char="o"/>
            </a:pPr>
            <a:endParaRPr lang="sv-SE" sz="2000">
              <a:latin typeface="Franklin Gothic Book"/>
            </a:endParaRPr>
          </a:p>
        </p:txBody>
      </p:sp>
      <p:sp>
        <p:nvSpPr>
          <p:cNvPr id="6" name="Platshållare för text 2">
            <a:extLst>
              <a:ext uri="{FF2B5EF4-FFF2-40B4-BE49-F238E27FC236}">
                <a16:creationId xmlns:a16="http://schemas.microsoft.com/office/drawing/2014/main" id="{99BD732C-FB1F-4B9F-2965-C8420327AA43}"/>
              </a:ext>
            </a:extLst>
          </p:cNvPr>
          <p:cNvSpPr txBox="1">
            <a:spLocks/>
          </p:cNvSpPr>
          <p:nvPr/>
        </p:nvSpPr>
        <p:spPr>
          <a:xfrm>
            <a:off x="880790" y="2047953"/>
            <a:ext cx="3932237" cy="392407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 baseline="0">
                <a:solidFill>
                  <a:schemeClr val="bg2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baseline="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 baseline="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>
                <a:latin typeface="Franklin Gothic Book"/>
              </a:rPr>
              <a:t>The Jamboree26 </a:t>
            </a:r>
            <a:r>
              <a:rPr lang="sv-SE" err="1">
                <a:latin typeface="Franklin Gothic Book"/>
              </a:rPr>
              <a:t>way</a:t>
            </a:r>
            <a:endParaRPr lang="sv-SE">
              <a:latin typeface="Franklin Gothic Book"/>
            </a:endParaRPr>
          </a:p>
        </p:txBody>
      </p:sp>
      <p:pic>
        <p:nvPicPr>
          <p:cNvPr id="7" name="Picture 6" descr="Hands holding a square sign&#10;&#10;AI-generated content may be incorrect.">
            <a:extLst>
              <a:ext uri="{FF2B5EF4-FFF2-40B4-BE49-F238E27FC236}">
                <a16:creationId xmlns:a16="http://schemas.microsoft.com/office/drawing/2014/main" id="{B93C6E3C-02B8-1075-5C1A-581DF9A7334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585" t="5003" r="12679" b="5435"/>
          <a:stretch/>
        </p:blipFill>
        <p:spPr>
          <a:xfrm>
            <a:off x="1323243" y="5066635"/>
            <a:ext cx="1940181" cy="1897741"/>
          </a:xfrm>
          <a:prstGeom prst="rect">
            <a:avLst/>
          </a:prstGeom>
        </p:spPr>
      </p:pic>
      <p:pic>
        <p:nvPicPr>
          <p:cNvPr id="8" name="Picture 7" descr="A white heart on a black background&#10;&#10;AI-generated content may be incorrect.">
            <a:extLst>
              <a:ext uri="{FF2B5EF4-FFF2-40B4-BE49-F238E27FC236}">
                <a16:creationId xmlns:a16="http://schemas.microsoft.com/office/drawing/2014/main" id="{C044F35E-9498-8EFA-F430-E65BDD107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1500000">
            <a:off x="2502340" y="5555277"/>
            <a:ext cx="261410" cy="261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737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text 2">
            <a:extLst>
              <a:ext uri="{FF2B5EF4-FFF2-40B4-BE49-F238E27FC236}">
                <a16:creationId xmlns:a16="http://schemas.microsoft.com/office/drawing/2014/main" id="{C1A19223-F167-4CA8-91D1-096F6413723D}"/>
              </a:ext>
            </a:extLst>
          </p:cNvPr>
          <p:cNvSpPr txBox="1">
            <a:spLocks/>
          </p:cNvSpPr>
          <p:nvPr/>
        </p:nvSpPr>
        <p:spPr>
          <a:xfrm>
            <a:off x="769030" y="1716314"/>
            <a:ext cx="4933723" cy="446291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2400">
                <a:latin typeface="Franklin Gothic Book"/>
              </a:rPr>
              <a:t>On </a:t>
            </a:r>
            <a:r>
              <a:rPr lang="sv-SE" sz="2400" err="1">
                <a:latin typeface="Franklin Gothic Book"/>
              </a:rPr>
              <a:t>Tuesday</a:t>
            </a:r>
            <a:r>
              <a:rPr lang="sv-SE" sz="2400">
                <a:latin typeface="Franklin Gothic Book"/>
              </a:rPr>
              <a:t> </a:t>
            </a:r>
            <a:r>
              <a:rPr lang="sv-SE" sz="2400" err="1">
                <a:latin typeface="Franklin Gothic Book"/>
              </a:rPr>
              <a:t>evening</a:t>
            </a:r>
            <a:r>
              <a:rPr lang="sv-SE" sz="2400">
                <a:latin typeface="Franklin Gothic Book"/>
              </a:rPr>
              <a:t>, </a:t>
            </a:r>
            <a:r>
              <a:rPr lang="sv-SE" sz="2400" err="1">
                <a:latin typeface="Franklin Gothic Book"/>
              </a:rPr>
              <a:t>it’s</a:t>
            </a:r>
            <a:r>
              <a:rPr lang="sv-SE" sz="2400">
                <a:latin typeface="Franklin Gothic Book"/>
              </a:rPr>
              <a:t> </a:t>
            </a:r>
            <a:r>
              <a:rPr lang="sv-SE" sz="2400" err="1">
                <a:latin typeface="Franklin Gothic Book"/>
              </a:rPr>
              <a:t>time</a:t>
            </a:r>
            <a:r>
              <a:rPr lang="sv-SE" sz="2400">
                <a:latin typeface="Franklin Gothic Book"/>
              </a:rPr>
              <a:t> for the </a:t>
            </a:r>
            <a:r>
              <a:rPr lang="sv-SE" sz="2400" err="1">
                <a:latin typeface="Franklin Gothic Book"/>
              </a:rPr>
              <a:t>Together</a:t>
            </a:r>
            <a:r>
              <a:rPr lang="sv-SE" sz="2400">
                <a:latin typeface="Franklin Gothic Book"/>
              </a:rPr>
              <a:t> Party — </a:t>
            </a:r>
            <a:r>
              <a:rPr lang="sv-SE" sz="2400" err="1">
                <a:latin typeface="Franklin Gothic Book"/>
              </a:rPr>
              <a:t>everyone</a:t>
            </a:r>
            <a:r>
              <a:rPr lang="sv-SE" sz="2400">
                <a:latin typeface="Franklin Gothic Book"/>
              </a:rPr>
              <a:t> </a:t>
            </a:r>
            <a:r>
              <a:rPr lang="sv-SE" sz="2400" err="1">
                <a:latin typeface="Franklin Gothic Book"/>
              </a:rPr>
              <a:t>helps</a:t>
            </a:r>
            <a:r>
              <a:rPr lang="sv-SE" sz="2400">
                <a:latin typeface="Franklin Gothic Book"/>
              </a:rPr>
              <a:t> </a:t>
            </a:r>
            <a:r>
              <a:rPr lang="sv-SE" sz="2400" err="1">
                <a:latin typeface="Franklin Gothic Book"/>
              </a:rPr>
              <a:t>create</a:t>
            </a:r>
            <a:r>
              <a:rPr lang="sv-SE" sz="2400">
                <a:latin typeface="Franklin Gothic Book"/>
              </a:rPr>
              <a:t> the </a:t>
            </a:r>
            <a:r>
              <a:rPr lang="sv-SE" sz="2400" err="1">
                <a:latin typeface="Franklin Gothic Book"/>
              </a:rPr>
              <a:t>celebration</a:t>
            </a:r>
            <a:r>
              <a:rPr lang="sv-SE" sz="2400">
                <a:latin typeface="Franklin Gothic Book"/>
              </a:rPr>
              <a:t>!</a:t>
            </a:r>
          </a:p>
          <a:p>
            <a:r>
              <a:rPr lang="sv-SE" sz="2400" err="1">
                <a:latin typeface="Franklin Gothic Book"/>
              </a:rPr>
              <a:t>It’s</a:t>
            </a:r>
            <a:r>
              <a:rPr lang="sv-SE" sz="2400">
                <a:latin typeface="Franklin Gothic Book"/>
              </a:rPr>
              <a:t> all </a:t>
            </a:r>
            <a:r>
              <a:rPr lang="sv-SE" sz="2400" err="1">
                <a:latin typeface="Franklin Gothic Book"/>
              </a:rPr>
              <a:t>about</a:t>
            </a:r>
            <a:r>
              <a:rPr lang="sv-SE" sz="2400">
                <a:latin typeface="Franklin Gothic Book"/>
              </a:rPr>
              <a:t> togetherness,          co-creation, and joy.</a:t>
            </a:r>
          </a:p>
          <a:p>
            <a:r>
              <a:rPr lang="sv-SE" sz="2400">
                <a:latin typeface="Franklin Gothic Book"/>
              </a:rPr>
              <a:t>Each scout group can make </a:t>
            </a:r>
            <a:r>
              <a:rPr lang="sv-SE" sz="2400" err="1">
                <a:latin typeface="Franklin Gothic Book"/>
              </a:rPr>
              <a:t>their</a:t>
            </a:r>
            <a:r>
              <a:rPr lang="sv-SE" sz="2400">
                <a:latin typeface="Franklin Gothic Book"/>
              </a:rPr>
              <a:t> own part to the party.</a:t>
            </a:r>
            <a:endParaRPr lang="sv-SE"/>
          </a:p>
          <a:p>
            <a:r>
              <a:rPr lang="sv-SE" sz="2400" err="1">
                <a:latin typeface="Franklin Gothic Book"/>
              </a:rPr>
              <a:t>How</a:t>
            </a:r>
            <a:r>
              <a:rPr lang="sv-SE" sz="2400">
                <a:latin typeface="Franklin Gothic Book"/>
              </a:rPr>
              <a:t> </a:t>
            </a:r>
            <a:r>
              <a:rPr lang="sv-SE" sz="2400" err="1">
                <a:latin typeface="Franklin Gothic Book"/>
              </a:rPr>
              <a:t>can</a:t>
            </a:r>
            <a:r>
              <a:rPr lang="sv-SE" sz="2400">
                <a:latin typeface="Franklin Gothic Book"/>
              </a:rPr>
              <a:t> </a:t>
            </a:r>
            <a:r>
              <a:rPr lang="sv-SE" sz="2400" err="1">
                <a:latin typeface="Franklin Gothic Book"/>
              </a:rPr>
              <a:t>you</a:t>
            </a:r>
            <a:r>
              <a:rPr lang="sv-SE" sz="2400">
                <a:latin typeface="Franklin Gothic Book"/>
              </a:rPr>
              <a:t> </a:t>
            </a:r>
            <a:r>
              <a:rPr lang="sv-SE" sz="2400" err="1">
                <a:latin typeface="Franklin Gothic Book"/>
              </a:rPr>
              <a:t>contribute</a:t>
            </a:r>
            <a:r>
              <a:rPr lang="sv-SE" sz="2400">
                <a:latin typeface="Franklin Gothic Book"/>
              </a:rPr>
              <a:t>? </a:t>
            </a:r>
            <a:br>
              <a:rPr lang="sv-SE" sz="2400"/>
            </a:br>
            <a:r>
              <a:rPr lang="sv-SE" sz="2400" err="1">
                <a:latin typeface="Franklin Gothic Book"/>
              </a:rPr>
              <a:t>Choose</a:t>
            </a:r>
            <a:r>
              <a:rPr lang="sv-SE" sz="2400">
                <a:latin typeface="Franklin Gothic Book"/>
              </a:rPr>
              <a:t> </a:t>
            </a:r>
            <a:r>
              <a:rPr lang="sv-SE" sz="2400" err="1">
                <a:latin typeface="Franklin Gothic Book"/>
              </a:rPr>
              <a:t>one</a:t>
            </a:r>
            <a:r>
              <a:rPr lang="sv-SE" sz="2400">
                <a:latin typeface="Franklin Gothic Book"/>
              </a:rPr>
              <a:t> or </a:t>
            </a:r>
            <a:r>
              <a:rPr lang="sv-SE" sz="2400" err="1">
                <a:latin typeface="Franklin Gothic Book"/>
              </a:rPr>
              <a:t>more</a:t>
            </a:r>
            <a:r>
              <a:rPr lang="sv-SE" sz="2400">
                <a:latin typeface="Franklin Gothic Book"/>
              </a:rPr>
              <a:t>:</a:t>
            </a:r>
            <a:br>
              <a:rPr lang="sv-SE" sz="2400"/>
            </a:br>
            <a:r>
              <a:rPr lang="sv-SE" sz="2400" i="1" err="1">
                <a:latin typeface="Franklin Gothic Book"/>
              </a:rPr>
              <a:t>Food</a:t>
            </a:r>
            <a:r>
              <a:rPr lang="sv-SE" sz="2400" i="1">
                <a:latin typeface="Franklin Gothic Book"/>
              </a:rPr>
              <a:t>, drinks, </a:t>
            </a:r>
            <a:r>
              <a:rPr lang="sv-SE" sz="2400" i="1" err="1">
                <a:latin typeface="Franklin Gothic Book"/>
              </a:rPr>
              <a:t>music</a:t>
            </a:r>
            <a:r>
              <a:rPr lang="sv-SE" sz="2400" i="1">
                <a:latin typeface="Franklin Gothic Book"/>
              </a:rPr>
              <a:t>, </a:t>
            </a:r>
            <a:r>
              <a:rPr lang="sv-SE" sz="2400" i="1" err="1">
                <a:latin typeface="Franklin Gothic Book"/>
              </a:rPr>
              <a:t>dance</a:t>
            </a:r>
            <a:r>
              <a:rPr lang="sv-SE" sz="2400" i="1">
                <a:latin typeface="Franklin Gothic Book"/>
              </a:rPr>
              <a:t>, </a:t>
            </a:r>
            <a:r>
              <a:rPr lang="sv-SE" sz="2400" i="1" err="1">
                <a:latin typeface="Franklin Gothic Book"/>
              </a:rPr>
              <a:t>performances</a:t>
            </a:r>
            <a:r>
              <a:rPr lang="sv-SE" sz="2400" i="1">
                <a:latin typeface="Franklin Gothic Book"/>
              </a:rPr>
              <a:t>, </a:t>
            </a:r>
            <a:r>
              <a:rPr lang="sv-SE" sz="2400" i="1" err="1">
                <a:latin typeface="Franklin Gothic Book"/>
              </a:rPr>
              <a:t>costumes</a:t>
            </a:r>
            <a:r>
              <a:rPr lang="sv-SE" sz="2400" i="1">
                <a:latin typeface="Franklin Gothic Book"/>
              </a:rPr>
              <a:t>, games, </a:t>
            </a:r>
            <a:r>
              <a:rPr lang="sv-SE" sz="2400" i="1" err="1">
                <a:latin typeface="Franklin Gothic Book"/>
              </a:rPr>
              <a:t>decorations</a:t>
            </a:r>
            <a:r>
              <a:rPr lang="sv-SE" sz="2400" i="1">
                <a:latin typeface="Franklin Gothic Book"/>
              </a:rPr>
              <a:t>, or </a:t>
            </a:r>
            <a:r>
              <a:rPr lang="sv-SE" sz="2400" i="1" err="1">
                <a:latin typeface="Franklin Gothic Book"/>
              </a:rPr>
              <a:t>capturing</a:t>
            </a:r>
            <a:r>
              <a:rPr lang="sv-SE" sz="2400" i="1">
                <a:latin typeface="Franklin Gothic Book"/>
              </a:rPr>
              <a:t> </a:t>
            </a:r>
            <a:r>
              <a:rPr lang="sv-SE" sz="2400" i="1" err="1">
                <a:latin typeface="Franklin Gothic Book"/>
              </a:rPr>
              <a:t>memories</a:t>
            </a:r>
            <a:r>
              <a:rPr lang="sv-SE" sz="2400" i="1">
                <a:latin typeface="Franklin Gothic Book"/>
              </a:rPr>
              <a:t>!</a:t>
            </a:r>
          </a:p>
        </p:txBody>
      </p:sp>
      <p:sp>
        <p:nvSpPr>
          <p:cNvPr id="10" name="Platshållare för innehåll 3">
            <a:extLst>
              <a:ext uri="{FF2B5EF4-FFF2-40B4-BE49-F238E27FC236}">
                <a16:creationId xmlns:a16="http://schemas.microsoft.com/office/drawing/2014/main" id="{069078EB-E94F-9324-9A0F-9211F9C512F3}"/>
              </a:ext>
            </a:extLst>
          </p:cNvPr>
          <p:cNvSpPr txBox="1">
            <a:spLocks/>
          </p:cNvSpPr>
          <p:nvPr/>
        </p:nvSpPr>
        <p:spPr>
          <a:xfrm>
            <a:off x="5999617" y="1716768"/>
            <a:ext cx="5355771" cy="443819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err="1"/>
              <a:t>Examples</a:t>
            </a:r>
            <a:r>
              <a:rPr lang="sv-SE"/>
              <a:t> </a:t>
            </a:r>
            <a:r>
              <a:rPr lang="sv-SE" err="1"/>
              <a:t>of</a:t>
            </a:r>
            <a:r>
              <a:rPr lang="sv-SE"/>
              <a:t> </a:t>
            </a:r>
            <a:r>
              <a:rPr lang="sv-SE" err="1"/>
              <a:t>things</a:t>
            </a:r>
            <a:r>
              <a:rPr lang="sv-SE"/>
              <a:t> </a:t>
            </a:r>
            <a:r>
              <a:rPr lang="sv-SE" err="1"/>
              <a:t>your</a:t>
            </a:r>
            <a:r>
              <a:rPr lang="sv-SE"/>
              <a:t> </a:t>
            </a:r>
            <a:r>
              <a:rPr lang="sv-SE" err="1"/>
              <a:t>village</a:t>
            </a:r>
            <a:r>
              <a:rPr lang="sv-SE"/>
              <a:t> </a:t>
            </a:r>
            <a:r>
              <a:rPr lang="sv-SE" err="1"/>
              <a:t>can</a:t>
            </a:r>
            <a:r>
              <a:rPr lang="sv-SE"/>
              <a:t> do:</a:t>
            </a:r>
          </a:p>
          <a:p>
            <a:pPr lvl="1"/>
            <a:r>
              <a:rPr lang="sv-SE"/>
              <a:t>Small </a:t>
            </a:r>
            <a:r>
              <a:rPr lang="sv-SE" err="1"/>
              <a:t>tasting</a:t>
            </a:r>
            <a:r>
              <a:rPr lang="sv-SE"/>
              <a:t> </a:t>
            </a:r>
            <a:r>
              <a:rPr lang="sv-SE" err="1"/>
              <a:t>samples</a:t>
            </a:r>
            <a:r>
              <a:rPr lang="sv-SE"/>
              <a:t> </a:t>
            </a:r>
            <a:r>
              <a:rPr lang="sv-SE" err="1"/>
              <a:t>that</a:t>
            </a:r>
            <a:r>
              <a:rPr lang="sv-SE"/>
              <a:t> </a:t>
            </a:r>
            <a:r>
              <a:rPr lang="sv-SE" err="1"/>
              <a:t>can</a:t>
            </a:r>
            <a:r>
              <a:rPr lang="sv-SE"/>
              <a:t> be </a:t>
            </a:r>
            <a:r>
              <a:rPr lang="sv-SE" err="1"/>
              <a:t>eaten</a:t>
            </a:r>
            <a:r>
              <a:rPr lang="sv-SE"/>
              <a:t> from a </a:t>
            </a:r>
            <a:r>
              <a:rPr lang="sv-SE" err="1"/>
              <a:t>mug</a:t>
            </a:r>
            <a:r>
              <a:rPr lang="sv-SE"/>
              <a:t> or by hand </a:t>
            </a:r>
          </a:p>
          <a:p>
            <a:pPr lvl="1"/>
            <a:r>
              <a:rPr lang="sv-SE"/>
              <a:t>Offer an </a:t>
            </a:r>
            <a:r>
              <a:rPr lang="sv-SE" err="1"/>
              <a:t>exciting</a:t>
            </a:r>
            <a:r>
              <a:rPr lang="sv-SE"/>
              <a:t> drink </a:t>
            </a:r>
          </a:p>
          <a:p>
            <a:pPr lvl="1"/>
            <a:r>
              <a:rPr lang="sv-SE"/>
              <a:t>Games and </a:t>
            </a:r>
            <a:r>
              <a:rPr lang="sv-SE" err="1"/>
              <a:t>competitions</a:t>
            </a:r>
            <a:r>
              <a:rPr lang="sv-SE"/>
              <a:t>, </a:t>
            </a:r>
            <a:r>
              <a:rPr lang="sv-SE" err="1"/>
              <a:t>perhaps</a:t>
            </a:r>
            <a:r>
              <a:rPr lang="sv-SE"/>
              <a:t> </a:t>
            </a:r>
            <a:r>
              <a:rPr lang="sv-SE" err="1"/>
              <a:t>using</a:t>
            </a:r>
            <a:r>
              <a:rPr lang="sv-SE"/>
              <a:t> </a:t>
            </a:r>
            <a:r>
              <a:rPr lang="sv-SE" err="1"/>
              <a:t>recycled</a:t>
            </a:r>
            <a:r>
              <a:rPr lang="sv-SE"/>
              <a:t> materials </a:t>
            </a:r>
          </a:p>
          <a:p>
            <a:pPr lvl="1"/>
            <a:r>
              <a:rPr lang="sv-SE" err="1"/>
              <a:t>Organise</a:t>
            </a:r>
            <a:r>
              <a:rPr lang="sv-SE"/>
              <a:t> a </a:t>
            </a:r>
            <a:r>
              <a:rPr lang="sv-SE" err="1"/>
              <a:t>dance</a:t>
            </a:r>
            <a:r>
              <a:rPr lang="sv-SE"/>
              <a:t> parade </a:t>
            </a:r>
            <a:r>
              <a:rPr lang="sv-SE" err="1"/>
              <a:t>through</a:t>
            </a:r>
            <a:r>
              <a:rPr lang="sv-SE"/>
              <a:t> the </a:t>
            </a:r>
            <a:r>
              <a:rPr lang="sv-SE" err="1"/>
              <a:t>village</a:t>
            </a:r>
            <a:r>
              <a:rPr lang="sv-SE"/>
              <a:t> </a:t>
            </a:r>
          </a:p>
          <a:p>
            <a:pPr lvl="1"/>
            <a:r>
              <a:rPr lang="sv-SE"/>
              <a:t>Face </a:t>
            </a:r>
            <a:r>
              <a:rPr lang="sv-SE" err="1"/>
              <a:t>painting</a:t>
            </a:r>
            <a:r>
              <a:rPr lang="sv-SE"/>
              <a:t> </a:t>
            </a:r>
          </a:p>
          <a:p>
            <a:pPr lvl="1"/>
            <a:r>
              <a:rPr lang="sv-SE"/>
              <a:t>Music in different forms </a:t>
            </a:r>
          </a:p>
          <a:p>
            <a:pPr lvl="1"/>
            <a:r>
              <a:rPr lang="sv-SE" err="1"/>
              <a:t>Decorations</a:t>
            </a:r>
            <a:r>
              <a:rPr lang="sv-SE"/>
              <a:t> </a:t>
            </a:r>
            <a:r>
              <a:rPr lang="sv-SE" err="1"/>
              <a:t>that</a:t>
            </a:r>
            <a:r>
              <a:rPr lang="sv-SE"/>
              <a:t> make </a:t>
            </a:r>
            <a:r>
              <a:rPr lang="sv-SE" err="1"/>
              <a:t>your</a:t>
            </a:r>
            <a:r>
              <a:rPr lang="sv-SE"/>
              <a:t> space </a:t>
            </a:r>
            <a:r>
              <a:rPr lang="sv-SE" err="1"/>
              <a:t>feel</a:t>
            </a:r>
            <a:r>
              <a:rPr lang="sv-SE"/>
              <a:t> </a:t>
            </a:r>
            <a:r>
              <a:rPr lang="sv-SE" err="1"/>
              <a:t>magical</a:t>
            </a:r>
            <a:endParaRPr lang="sv-SE"/>
          </a:p>
        </p:txBody>
      </p:sp>
      <p:sp>
        <p:nvSpPr>
          <p:cNvPr id="14" name="Rubrik 1">
            <a:extLst>
              <a:ext uri="{FF2B5EF4-FFF2-40B4-BE49-F238E27FC236}">
                <a16:creationId xmlns:a16="http://schemas.microsoft.com/office/drawing/2014/main" id="{528136A1-F4C4-49A5-F670-E9049B7D40BB}"/>
              </a:ext>
            </a:extLst>
          </p:cNvPr>
          <p:cNvSpPr txBox="1">
            <a:spLocks/>
          </p:cNvSpPr>
          <p:nvPr/>
        </p:nvSpPr>
        <p:spPr>
          <a:xfrm>
            <a:off x="838200" y="49773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Franklin Gothic Medium" panose="020B0603020102020204" pitchFamily="34" charset="0"/>
                <a:ea typeface="+mj-ea"/>
                <a:cs typeface="+mj-cs"/>
              </a:defRPr>
            </a:lvl1pPr>
          </a:lstStyle>
          <a:p>
            <a:r>
              <a:rPr lang="sv-SE">
                <a:latin typeface="Franklin Gothic Medium"/>
              </a:rPr>
              <a:t>The Together Party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9859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10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6EEF83-7BE8-4538-BB40-DC7B5E2254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err="1"/>
              <a:t>Important</a:t>
            </a:r>
            <a:r>
              <a:rPr lang="sv-SE"/>
              <a:t> </a:t>
            </a:r>
            <a:r>
              <a:rPr lang="sv-SE" err="1"/>
              <a:t>things</a:t>
            </a:r>
            <a:r>
              <a:rPr lang="sv-SE"/>
              <a:t> to </a:t>
            </a:r>
            <a:r>
              <a:rPr lang="sv-SE" err="1"/>
              <a:t>keep</a:t>
            </a:r>
            <a:r>
              <a:rPr lang="sv-SE"/>
              <a:t> in mind </a:t>
            </a:r>
            <a:br>
              <a:rPr lang="sv-SE"/>
            </a:br>
            <a:r>
              <a:rPr lang="sv-SE"/>
              <a:t>for the </a:t>
            </a:r>
            <a:r>
              <a:rPr lang="sv-SE" err="1"/>
              <a:t>Together</a:t>
            </a:r>
            <a:r>
              <a:rPr lang="sv-SE"/>
              <a:t> Party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4913DFD7-B30D-CEBB-7664-521B80813CBB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 bwMode="auto">
          <a:xfrm>
            <a:off x="838200" y="1725246"/>
            <a:ext cx="10086864" cy="4698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sv-SE" sz="2200">
                <a:latin typeface="Franklin Gothic Book"/>
                <a:cs typeface="Arial"/>
              </a:rPr>
              <a:t>No alcohol is permitted at any time during the jamboree.</a:t>
            </a:r>
            <a:endParaRPr lang="sv-SE" sz="2200">
              <a:latin typeface="Arial"/>
              <a:cs typeface="Arial"/>
            </a:endParaRPr>
          </a:p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sv-SE" sz="2000">
                <a:latin typeface="Arial"/>
                <a:cs typeface="Arial"/>
              </a:rPr>
              <a:t>Use recycled and second-hand materials whenever possible. </a:t>
            </a:r>
            <a:r>
              <a:rPr kumimoji="0" lang="sv-SE" altLang="sv-SE" sz="2000" b="0" i="0" u="none" strike="noStrike" cap="none" normalizeH="0" baseline="0">
                <a:ln>
                  <a:noFill/>
                </a:ln>
                <a:effectLst/>
                <a:latin typeface="Arial"/>
                <a:cs typeface="Arial"/>
              </a:rPr>
              <a:t>Avoid </a:t>
            </a:r>
            <a:r>
              <a:rPr kumimoji="0" lang="sv-SE" altLang="sv-SE" sz="2000" b="0" i="0" u="none" strike="noStrike" cap="none" normalizeH="0" baseline="0" err="1">
                <a:ln>
                  <a:noFill/>
                </a:ln>
                <a:effectLst/>
                <a:latin typeface="Arial"/>
                <a:cs typeface="Arial"/>
              </a:rPr>
              <a:t>single-use</a:t>
            </a:r>
            <a:r>
              <a:rPr kumimoji="0" lang="sv-SE" altLang="sv-SE" sz="2000" b="0" i="0" u="none" strike="noStrike" cap="none" normalizeH="0" baseline="0">
                <a:ln>
                  <a:noFill/>
                </a:ln>
                <a:effectLst/>
                <a:latin typeface="Arial"/>
                <a:cs typeface="Arial"/>
              </a:rPr>
              <a:t> items</a:t>
            </a:r>
            <a:r>
              <a:rPr lang="sv-SE" altLang="sv-SE" sz="2000">
                <a:latin typeface="Arial"/>
                <a:cs typeface="Arial"/>
              </a:rPr>
              <a:t>.</a:t>
            </a:r>
            <a:r>
              <a:rPr kumimoji="0" lang="sv-SE" altLang="sv-SE" sz="2000" b="0" i="0" u="none" strike="noStrike" cap="none" normalizeH="0" baseline="0">
                <a:ln>
                  <a:noFill/>
                </a:ln>
                <a:effectLst/>
                <a:latin typeface="Arial"/>
                <a:cs typeface="Arial"/>
              </a:rPr>
              <a:t> </a:t>
            </a:r>
            <a:endParaRPr lang="sv-SE">
              <a:latin typeface="Arial"/>
              <a:cs typeface="Arial"/>
            </a:endParaRP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sv-SE" altLang="sv-SE" sz="2000" b="0" i="0" u="none" strike="noStrike" cap="none" normalizeH="0" baseline="0" err="1">
                <a:ln>
                  <a:noFill/>
                </a:ln>
                <a:effectLst/>
                <a:latin typeface="Arial"/>
                <a:cs typeface="Arial"/>
              </a:rPr>
              <a:t>Food</a:t>
            </a:r>
            <a:r>
              <a:rPr kumimoji="0" lang="sv-SE" altLang="sv-SE" sz="2000" b="0" i="0" u="none" strike="noStrike" cap="none" normalizeH="0" baseline="0">
                <a:ln>
                  <a:noFill/>
                </a:ln>
                <a:effectLst/>
                <a:latin typeface="Arial"/>
                <a:cs typeface="Arial"/>
              </a:rPr>
              <a:t> and drinks must </a:t>
            </a:r>
            <a:r>
              <a:rPr kumimoji="0" lang="sv-SE" altLang="sv-SE" sz="2000" b="0" i="0" u="none" strike="noStrike" cap="none" normalizeH="0" baseline="0" err="1">
                <a:ln>
                  <a:noFill/>
                </a:ln>
                <a:effectLst/>
                <a:latin typeface="Arial"/>
                <a:cs typeface="Arial"/>
              </a:rPr>
              <a:t>have</a:t>
            </a:r>
            <a:r>
              <a:rPr kumimoji="0" lang="sv-SE" altLang="sv-SE" sz="2000" b="0" i="0" u="none" strike="noStrike" cap="none" normalizeH="0" baseline="0">
                <a:ln>
                  <a:noFill/>
                </a:ln>
                <a:effectLst/>
                <a:latin typeface="Arial"/>
                <a:cs typeface="Arial"/>
              </a:rPr>
              <a:t> a </a:t>
            </a:r>
            <a:r>
              <a:rPr kumimoji="0" lang="sv-SE" altLang="sv-SE" sz="2000" b="0" i="0" u="none" strike="noStrike" cap="none" normalizeH="0" baseline="0" err="1">
                <a:ln>
                  <a:noFill/>
                </a:ln>
                <a:effectLst/>
                <a:latin typeface="Arial"/>
                <a:cs typeface="Arial"/>
              </a:rPr>
              <a:t>clear</a:t>
            </a:r>
            <a:r>
              <a:rPr kumimoji="0" lang="sv-SE" altLang="sv-SE" sz="2000" b="0" i="0" u="none" strike="noStrike" cap="none" normalizeH="0" baseline="0">
                <a:ln>
                  <a:noFill/>
                </a:ln>
                <a:effectLst/>
                <a:latin typeface="Arial"/>
                <a:cs typeface="Arial"/>
              </a:rPr>
              <a:t> list </a:t>
            </a:r>
            <a:r>
              <a:rPr kumimoji="0" lang="sv-SE" altLang="sv-SE" sz="2000" b="0" i="0" u="none" strike="noStrike" cap="none" normalizeH="0" baseline="0" err="1">
                <a:ln>
                  <a:noFill/>
                </a:ln>
                <a:effectLst/>
                <a:latin typeface="Arial"/>
                <a:cs typeface="Arial"/>
              </a:rPr>
              <a:t>of</a:t>
            </a:r>
            <a:r>
              <a:rPr kumimoji="0" lang="sv-SE" altLang="sv-SE" sz="2000" b="0" i="0" u="none" strike="noStrike" cap="none" normalizeH="0" baseline="0">
                <a:ln>
                  <a:noFill/>
                </a:ln>
                <a:effectLst/>
                <a:latin typeface="Arial"/>
                <a:cs typeface="Arial"/>
              </a:rPr>
              <a:t> ingredients</a:t>
            </a:r>
            <a:r>
              <a:rPr lang="sv-SE" altLang="sv-SE" sz="2000">
                <a:latin typeface="Arial"/>
                <a:cs typeface="Arial"/>
              </a:rPr>
              <a:t>. </a:t>
            </a: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sv-SE" altLang="sv-SE" sz="2000" b="0" i="0" u="none" strike="noStrike" cap="none" normalizeH="0" baseline="0">
                <a:ln>
                  <a:noFill/>
                </a:ln>
                <a:effectLst/>
                <a:latin typeface="Arial"/>
                <a:cs typeface="Arial"/>
              </a:rPr>
              <a:t>No </a:t>
            </a:r>
            <a:r>
              <a:rPr kumimoji="0" lang="sv-SE" altLang="sv-SE" sz="2000" b="0" i="0" u="none" strike="noStrike" cap="none" normalizeH="0" baseline="0" err="1">
                <a:ln>
                  <a:noFill/>
                </a:ln>
                <a:effectLst/>
                <a:latin typeface="Arial"/>
                <a:cs typeface="Arial"/>
              </a:rPr>
              <a:t>sharp</a:t>
            </a:r>
            <a:r>
              <a:rPr kumimoji="0" lang="sv-SE" altLang="sv-SE" sz="2000" b="0" i="0" u="none" strike="noStrike" cap="none" normalizeH="0" baseline="0">
                <a:ln>
                  <a:noFill/>
                </a:ln>
                <a:effectLst/>
                <a:latin typeface="Arial"/>
                <a:cs typeface="Arial"/>
              </a:rPr>
              <a:t> </a:t>
            </a:r>
            <a:r>
              <a:rPr kumimoji="0" lang="sv-SE" altLang="sv-SE" sz="2000" b="0" i="0" u="none" strike="noStrike" cap="none" normalizeH="0" baseline="0" err="1">
                <a:ln>
                  <a:noFill/>
                </a:ln>
                <a:effectLst/>
                <a:latin typeface="Arial"/>
                <a:cs typeface="Arial"/>
              </a:rPr>
              <a:t>objects</a:t>
            </a:r>
            <a:r>
              <a:rPr kumimoji="0" lang="sv-SE" altLang="sv-SE" sz="2000" b="0" i="0" u="none" strike="noStrike" cap="none" normalizeH="0" baseline="0">
                <a:ln>
                  <a:noFill/>
                </a:ln>
                <a:effectLst/>
                <a:latin typeface="Arial"/>
                <a:cs typeface="Arial"/>
              </a:rPr>
              <a:t> </a:t>
            </a:r>
            <a:r>
              <a:rPr kumimoji="0" lang="sv-SE" altLang="sv-SE" sz="2000" b="0" i="0" u="none" strike="noStrike" cap="none" normalizeH="0" baseline="0" err="1">
                <a:ln>
                  <a:noFill/>
                </a:ln>
                <a:effectLst/>
                <a:latin typeface="Arial"/>
                <a:cs typeface="Arial"/>
              </a:rPr>
              <a:t>may</a:t>
            </a:r>
            <a:r>
              <a:rPr kumimoji="0" lang="sv-SE" altLang="sv-SE" sz="2000" b="0" i="0" u="none" strike="noStrike" cap="none" normalizeH="0" baseline="0">
                <a:ln>
                  <a:noFill/>
                </a:ln>
                <a:effectLst/>
                <a:latin typeface="Arial"/>
                <a:cs typeface="Arial"/>
              </a:rPr>
              <a:t> be thrown</a:t>
            </a:r>
            <a:r>
              <a:rPr lang="sv-SE" altLang="sv-SE" sz="2000">
                <a:latin typeface="Arial"/>
                <a:cs typeface="Arial"/>
              </a:rPr>
              <a:t>.</a:t>
            </a:r>
            <a:r>
              <a:rPr kumimoji="0" lang="sv-SE" altLang="sv-SE" sz="2000" b="0" i="0" u="none" strike="noStrike" cap="none" normalizeH="0" baseline="0">
                <a:ln>
                  <a:noFill/>
                </a:ln>
                <a:effectLst/>
                <a:latin typeface="Arial"/>
                <a:cs typeface="Arial"/>
              </a:rPr>
              <a:t> </a:t>
            </a:r>
            <a:endParaRPr lang="sv-SE" altLang="sv-SE" sz="2000" b="0" i="0" u="none" strike="noStrike" cap="none" normalizeH="0" baseline="0">
              <a:ln>
                <a:noFill/>
              </a:ln>
              <a:effectLst/>
              <a:latin typeface="Arial"/>
              <a:cs typeface="Arial"/>
            </a:endParaRP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sv-SE" altLang="sv-SE" sz="2000" b="0" i="0" u="none" strike="noStrike" cap="none" normalizeH="0" baseline="0">
                <a:ln>
                  <a:noFill/>
                </a:ln>
                <a:effectLst/>
                <a:latin typeface="Arial"/>
                <a:cs typeface="Arial"/>
              </a:rPr>
              <a:t>Any </a:t>
            </a:r>
            <a:r>
              <a:rPr lang="sv-SE" altLang="sv-SE" sz="2000">
                <a:latin typeface="Arial"/>
                <a:cs typeface="Arial"/>
              </a:rPr>
              <a:t>type of open fire</a:t>
            </a:r>
            <a:r>
              <a:rPr kumimoji="0" lang="sv-SE" altLang="sv-SE" sz="2000" b="0" i="0" u="none" strike="noStrike" cap="none" normalizeH="0" baseline="0">
                <a:ln>
                  <a:noFill/>
                </a:ln>
                <a:effectLst/>
                <a:latin typeface="Arial"/>
                <a:cs typeface="Arial"/>
              </a:rPr>
              <a:t> must be </a:t>
            </a:r>
            <a:r>
              <a:rPr kumimoji="0" lang="sv-SE" altLang="sv-SE" sz="2000" b="0" i="0" u="none" strike="noStrike" cap="none" normalizeH="0" baseline="0" err="1">
                <a:ln>
                  <a:noFill/>
                </a:ln>
                <a:effectLst/>
                <a:latin typeface="Arial"/>
                <a:cs typeface="Arial"/>
              </a:rPr>
              <a:t>reported</a:t>
            </a:r>
            <a:r>
              <a:rPr kumimoji="0" lang="sv-SE" altLang="sv-SE" sz="2000" b="0" i="0" u="none" strike="noStrike" cap="none" normalizeH="0" baseline="0">
                <a:ln>
                  <a:noFill/>
                </a:ln>
                <a:effectLst/>
                <a:latin typeface="Arial"/>
                <a:cs typeface="Arial"/>
              </a:rPr>
              <a:t> to </a:t>
            </a:r>
            <a:r>
              <a:rPr kumimoji="0" lang="sv-SE" altLang="sv-SE" sz="2000" b="0" i="0" u="none" strike="noStrike" cap="none" normalizeH="0" baseline="0" err="1">
                <a:ln>
                  <a:noFill/>
                </a:ln>
                <a:effectLst/>
                <a:latin typeface="Arial"/>
                <a:cs typeface="Arial"/>
              </a:rPr>
              <a:t>Safety</a:t>
            </a:r>
            <a:r>
              <a:rPr kumimoji="0" lang="sv-SE" altLang="sv-SE" sz="2000" b="0" i="0" u="none" strike="noStrike" cap="none" normalizeH="0" baseline="0">
                <a:ln>
                  <a:noFill/>
                </a:ln>
                <a:effectLst/>
                <a:latin typeface="Arial"/>
                <a:cs typeface="Arial"/>
              </a:rPr>
              <a:t> and </a:t>
            </a:r>
            <a:r>
              <a:rPr kumimoji="0" lang="sv-SE" altLang="sv-SE" sz="2000" b="0" i="0" u="none" strike="noStrike" cap="none" normalizeH="0" baseline="0" err="1">
                <a:ln>
                  <a:noFill/>
                </a:ln>
                <a:effectLst/>
                <a:latin typeface="Arial"/>
                <a:cs typeface="Arial"/>
              </a:rPr>
              <a:t>follow</a:t>
            </a:r>
            <a:r>
              <a:rPr kumimoji="0" lang="sv-SE" altLang="sv-SE" sz="2000" b="0" i="0" u="none" strike="noStrike" cap="none" normalizeH="0" baseline="0">
                <a:ln>
                  <a:noFill/>
                </a:ln>
                <a:effectLst/>
                <a:latin typeface="Arial"/>
                <a:cs typeface="Arial"/>
              </a:rPr>
              <a:t> </a:t>
            </a:r>
            <a:r>
              <a:rPr kumimoji="0" lang="sv-SE" altLang="sv-SE" sz="2000" b="0" i="0" u="none" strike="noStrike" cap="none" normalizeH="0" baseline="0" err="1">
                <a:ln>
                  <a:noFill/>
                </a:ln>
                <a:effectLst/>
                <a:latin typeface="Arial"/>
                <a:cs typeface="Arial"/>
              </a:rPr>
              <a:t>their</a:t>
            </a:r>
            <a:r>
              <a:rPr kumimoji="0" lang="sv-SE" altLang="sv-SE" sz="2000" b="0" i="0" u="none" strike="noStrike" cap="none" normalizeH="0" baseline="0">
                <a:ln>
                  <a:noFill/>
                </a:ln>
                <a:effectLst/>
                <a:latin typeface="Arial"/>
                <a:cs typeface="Arial"/>
              </a:rPr>
              <a:t> guidelines</a:t>
            </a:r>
            <a:r>
              <a:rPr lang="sv-SE" altLang="sv-SE" sz="2000">
                <a:latin typeface="Arial"/>
                <a:cs typeface="Arial"/>
              </a:rPr>
              <a:t>.</a:t>
            </a:r>
            <a:r>
              <a:rPr kumimoji="0" lang="sv-SE" altLang="sv-SE" sz="2000" b="0" i="0" u="none" strike="noStrike" cap="none" normalizeH="0" baseline="0">
                <a:ln>
                  <a:noFill/>
                </a:ln>
                <a:effectLst/>
                <a:latin typeface="Arial"/>
                <a:cs typeface="Arial"/>
              </a:rPr>
              <a:t> </a:t>
            </a:r>
            <a:endParaRPr lang="sv-SE" altLang="sv-SE" sz="2000" b="0" i="0" u="none" strike="noStrike" cap="none" normalizeH="0" baseline="0">
              <a:ln>
                <a:noFill/>
              </a:ln>
              <a:effectLst/>
              <a:latin typeface="Arial"/>
              <a:cs typeface="Arial"/>
            </a:endParaRP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sv-SE" altLang="sv-SE" sz="2000" b="0" i="0" u="none" strike="noStrike" cap="none" normalizeH="0" baseline="0" err="1">
                <a:ln>
                  <a:noFill/>
                </a:ln>
                <a:effectLst/>
                <a:latin typeface="Arial"/>
                <a:cs typeface="Arial"/>
              </a:rPr>
              <a:t>Have</a:t>
            </a:r>
            <a:r>
              <a:rPr kumimoji="0" lang="sv-SE" altLang="sv-SE" sz="2000" b="0" i="0" u="none" strike="noStrike" cap="none" normalizeH="0" baseline="0">
                <a:ln>
                  <a:noFill/>
                </a:ln>
                <a:effectLst/>
                <a:latin typeface="Arial"/>
                <a:cs typeface="Arial"/>
              </a:rPr>
              <a:t> a </a:t>
            </a:r>
            <a:r>
              <a:rPr kumimoji="0" lang="sv-SE" altLang="sv-SE" sz="2000" b="0" i="0" u="none" strike="noStrike" cap="none" normalizeH="0" baseline="0" err="1">
                <a:ln>
                  <a:noFill/>
                </a:ln>
                <a:effectLst/>
                <a:latin typeface="Arial"/>
                <a:cs typeface="Arial"/>
              </a:rPr>
              <a:t>clear</a:t>
            </a:r>
            <a:r>
              <a:rPr kumimoji="0" lang="sv-SE" altLang="sv-SE" sz="2000" b="0" i="0" u="none" strike="noStrike" cap="none" normalizeH="0" baseline="0">
                <a:ln>
                  <a:noFill/>
                </a:ln>
                <a:effectLst/>
                <a:latin typeface="Arial"/>
                <a:cs typeface="Arial"/>
              </a:rPr>
              <a:t> plan for </a:t>
            </a:r>
            <a:r>
              <a:rPr kumimoji="0" lang="sv-SE" altLang="sv-SE" sz="2000" b="0" i="0" u="none" strike="noStrike" cap="none" normalizeH="0" baseline="0" err="1">
                <a:ln>
                  <a:noFill/>
                </a:ln>
                <a:effectLst/>
                <a:latin typeface="Arial"/>
                <a:cs typeface="Arial"/>
              </a:rPr>
              <a:t>waste</a:t>
            </a:r>
            <a:r>
              <a:rPr kumimoji="0" lang="sv-SE" altLang="sv-SE" sz="2000" b="0" i="0" u="none" strike="noStrike" cap="none" normalizeH="0" baseline="0">
                <a:ln>
                  <a:noFill/>
                </a:ln>
                <a:effectLst/>
                <a:latin typeface="Arial"/>
                <a:cs typeface="Arial"/>
              </a:rPr>
              <a:t> and rubbish</a:t>
            </a:r>
            <a:r>
              <a:rPr lang="sv-SE" altLang="sv-SE" sz="2000">
                <a:latin typeface="Arial"/>
                <a:cs typeface="Arial"/>
              </a:rPr>
              <a:t>.</a:t>
            </a:r>
            <a:endParaRPr lang="sv-SE" altLang="sv-SE" sz="2000" b="0" i="0" u="none" strike="noStrike" cap="none" normalizeH="0" baseline="0">
              <a:ln>
                <a:noFill/>
              </a:ln>
              <a:effectLst/>
              <a:latin typeface="Arial"/>
              <a:cs typeface="Arial"/>
            </a:endParaRP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sv-SE" altLang="sv-SE" sz="2000" b="0" i="0" u="none" strike="noStrike" cap="none" normalizeH="0" baseline="0" err="1">
                <a:ln>
                  <a:noFill/>
                </a:ln>
                <a:effectLst/>
                <a:latin typeface="Arial"/>
                <a:cs typeface="Arial"/>
              </a:rPr>
              <a:t>Leaders</a:t>
            </a:r>
            <a:r>
              <a:rPr kumimoji="0" lang="sv-SE" altLang="sv-SE" sz="2000" b="0" i="0" u="none" strike="noStrike" cap="none" normalizeH="0" baseline="0">
                <a:ln>
                  <a:noFill/>
                </a:ln>
                <a:effectLst/>
                <a:latin typeface="Arial"/>
                <a:cs typeface="Arial"/>
              </a:rPr>
              <a:t> </a:t>
            </a:r>
            <a:r>
              <a:rPr kumimoji="0" lang="sv-SE" altLang="sv-SE" sz="2000" b="0" i="0" u="none" strike="noStrike" cap="none" normalizeH="0" baseline="0" err="1">
                <a:ln>
                  <a:noFill/>
                </a:ln>
                <a:effectLst/>
                <a:latin typeface="Arial"/>
                <a:cs typeface="Arial"/>
              </a:rPr>
              <a:t>are</a:t>
            </a:r>
            <a:r>
              <a:rPr kumimoji="0" lang="sv-SE" altLang="sv-SE" sz="2000" b="0" i="0" u="none" strike="noStrike" cap="none" normalizeH="0" baseline="0">
                <a:ln>
                  <a:noFill/>
                </a:ln>
                <a:effectLst/>
                <a:latin typeface="Arial"/>
                <a:cs typeface="Arial"/>
              </a:rPr>
              <a:t> </a:t>
            </a:r>
            <a:r>
              <a:rPr kumimoji="0" lang="sv-SE" altLang="sv-SE" sz="2000" b="0" i="0" u="none" strike="noStrike" cap="none" normalizeH="0" baseline="0" err="1">
                <a:ln>
                  <a:noFill/>
                </a:ln>
                <a:effectLst/>
                <a:latin typeface="Arial"/>
                <a:cs typeface="Arial"/>
              </a:rPr>
              <a:t>responsible</a:t>
            </a:r>
            <a:r>
              <a:rPr kumimoji="0" lang="sv-SE" altLang="sv-SE" sz="2000" b="0" i="0" u="none" strike="noStrike" cap="none" normalizeH="0" baseline="0">
                <a:ln>
                  <a:noFill/>
                </a:ln>
                <a:effectLst/>
                <a:latin typeface="Arial"/>
                <a:cs typeface="Arial"/>
              </a:rPr>
              <a:t> for </a:t>
            </a:r>
            <a:r>
              <a:rPr kumimoji="0" lang="sv-SE" altLang="sv-SE" sz="2000" b="0" i="0" u="none" strike="noStrike" cap="none" normalizeH="0" baseline="0" err="1">
                <a:ln>
                  <a:noFill/>
                </a:ln>
                <a:effectLst/>
                <a:latin typeface="Arial"/>
                <a:cs typeface="Arial"/>
              </a:rPr>
              <a:t>their</a:t>
            </a:r>
            <a:r>
              <a:rPr kumimoji="0" lang="sv-SE" altLang="sv-SE" sz="2000" b="0" i="0" u="none" strike="noStrike" cap="none" normalizeH="0" baseline="0">
                <a:ln>
                  <a:noFill/>
                </a:ln>
                <a:effectLst/>
                <a:latin typeface="Arial"/>
                <a:cs typeface="Arial"/>
              </a:rPr>
              <a:t> scouts, as usual</a:t>
            </a:r>
            <a:r>
              <a:rPr lang="sv-SE" altLang="sv-SE" sz="2000">
                <a:latin typeface="Arial"/>
                <a:cs typeface="Arial"/>
              </a:rPr>
              <a:t>.</a:t>
            </a:r>
            <a:r>
              <a:rPr kumimoji="0" lang="sv-SE" altLang="sv-SE" sz="2000" b="0" i="0" u="none" strike="noStrike" cap="none" normalizeH="0" baseline="0">
                <a:ln>
                  <a:noFill/>
                </a:ln>
                <a:effectLst/>
                <a:latin typeface="Arial"/>
                <a:cs typeface="Arial"/>
              </a:rPr>
              <a:t> </a:t>
            </a:r>
            <a:endParaRPr lang="sv-SE" altLang="sv-SE" sz="2000" b="0" i="0" u="none" strike="noStrike" cap="none" normalizeH="0" baseline="0">
              <a:ln>
                <a:noFill/>
              </a:ln>
              <a:effectLst/>
              <a:latin typeface="Arial"/>
              <a:cs typeface="Arial"/>
            </a:endParaRP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sv-SE" altLang="sv-SE" sz="2000" b="0" i="0" u="none" strike="noStrike" cap="none" normalizeH="0" baseline="0">
                <a:ln>
                  <a:noFill/>
                </a:ln>
                <a:effectLst/>
                <a:latin typeface="Arial"/>
                <a:cs typeface="Arial"/>
              </a:rPr>
              <a:t>Make sure no </a:t>
            </a:r>
            <a:r>
              <a:rPr kumimoji="0" lang="sv-SE" altLang="sv-SE" sz="2000" b="0" i="0" u="none" strike="noStrike" cap="none" normalizeH="0" baseline="0" err="1">
                <a:ln>
                  <a:noFill/>
                </a:ln>
                <a:effectLst/>
                <a:latin typeface="Arial"/>
                <a:cs typeface="Arial"/>
              </a:rPr>
              <a:t>one</a:t>
            </a:r>
            <a:r>
              <a:rPr kumimoji="0" lang="sv-SE" altLang="sv-SE" sz="2000" b="0" i="0" u="none" strike="noStrike" cap="none" normalizeH="0" baseline="0">
                <a:ln>
                  <a:noFill/>
                </a:ln>
                <a:effectLst/>
                <a:latin typeface="Arial"/>
                <a:cs typeface="Arial"/>
              </a:rPr>
              <a:t> goes </a:t>
            </a:r>
            <a:r>
              <a:rPr kumimoji="0" lang="sv-SE" altLang="sv-SE" sz="2000" b="0" i="0" u="none" strike="noStrike" cap="none" normalizeH="0" baseline="0" err="1">
                <a:ln>
                  <a:noFill/>
                </a:ln>
                <a:effectLst/>
                <a:latin typeface="Arial"/>
                <a:cs typeface="Arial"/>
              </a:rPr>
              <a:t>missing</a:t>
            </a:r>
            <a:r>
              <a:rPr kumimoji="0" lang="sv-SE" altLang="sv-SE" sz="2000" b="0" i="0" u="none" strike="noStrike" cap="none" normalizeH="0" baseline="0">
                <a:ln>
                  <a:noFill/>
                </a:ln>
                <a:effectLst/>
                <a:latin typeface="Arial"/>
                <a:cs typeface="Arial"/>
              </a:rPr>
              <a:t>, is </a:t>
            </a:r>
            <a:r>
              <a:rPr kumimoji="0" lang="sv-SE" altLang="sv-SE" sz="2000" b="0" i="0" u="none" strike="noStrike" cap="none" normalizeH="0" baseline="0" err="1">
                <a:ln>
                  <a:noFill/>
                </a:ln>
                <a:effectLst/>
                <a:latin typeface="Arial"/>
                <a:cs typeface="Arial"/>
              </a:rPr>
              <a:t>left</a:t>
            </a:r>
            <a:r>
              <a:rPr kumimoji="0" lang="sv-SE" altLang="sv-SE" sz="2000" b="0" i="0" u="none" strike="noStrike" cap="none" normalizeH="0" baseline="0">
                <a:ln>
                  <a:noFill/>
                </a:ln>
                <a:effectLst/>
                <a:latin typeface="Arial"/>
                <a:cs typeface="Arial"/>
              </a:rPr>
              <a:t> </a:t>
            </a:r>
            <a:r>
              <a:rPr kumimoji="0" lang="sv-SE" altLang="sv-SE" sz="2000" b="0" i="0" u="none" strike="noStrike" cap="none" normalizeH="0" baseline="0" err="1">
                <a:ln>
                  <a:noFill/>
                </a:ln>
                <a:effectLst/>
                <a:latin typeface="Arial"/>
                <a:cs typeface="Arial"/>
              </a:rPr>
              <a:t>alone</a:t>
            </a:r>
            <a:r>
              <a:rPr kumimoji="0" lang="sv-SE" altLang="sv-SE" sz="2000" b="0" i="0" u="none" strike="noStrike" cap="none" normalizeH="0" baseline="0">
                <a:ln>
                  <a:noFill/>
                </a:ln>
                <a:effectLst/>
                <a:latin typeface="Arial"/>
                <a:cs typeface="Arial"/>
              </a:rPr>
              <a:t>, or</a:t>
            </a:r>
            <a:r>
              <a:rPr lang="sv-SE" altLang="sv-SE" sz="2000">
                <a:latin typeface="Arial"/>
                <a:cs typeface="Arial"/>
              </a:rPr>
              <a:t> </a:t>
            </a:r>
            <a:r>
              <a:rPr lang="sv-SE" altLang="sv-SE" sz="2000" err="1">
                <a:latin typeface="Arial"/>
                <a:cs typeface="Arial"/>
              </a:rPr>
              <a:t>behaves</a:t>
            </a:r>
            <a:r>
              <a:rPr lang="sv-SE" altLang="sv-SE" sz="2000">
                <a:latin typeface="Arial"/>
                <a:cs typeface="Arial"/>
              </a:rPr>
              <a:t> in a </a:t>
            </a:r>
            <a:r>
              <a:rPr lang="sv-SE" altLang="sv-SE" sz="2000" err="1">
                <a:latin typeface="Arial"/>
                <a:cs typeface="Arial"/>
              </a:rPr>
              <a:t>way</a:t>
            </a:r>
            <a:r>
              <a:rPr lang="sv-SE" altLang="sv-SE" sz="2000">
                <a:latin typeface="Arial"/>
                <a:cs typeface="Arial"/>
              </a:rPr>
              <a:t> </a:t>
            </a:r>
            <a:r>
              <a:rPr lang="sv-SE" altLang="sv-SE" sz="2000" err="1">
                <a:latin typeface="Arial"/>
                <a:cs typeface="Arial"/>
              </a:rPr>
              <a:t>that</a:t>
            </a:r>
            <a:r>
              <a:rPr kumimoji="0" lang="sv-SE" altLang="sv-SE" sz="2000" b="0" i="0" u="none" strike="noStrike" cap="none" normalizeH="0" baseline="0">
                <a:ln>
                  <a:noFill/>
                </a:ln>
                <a:effectLst/>
                <a:latin typeface="Arial"/>
                <a:cs typeface="Arial"/>
              </a:rPr>
              <a:t> </a:t>
            </a:r>
            <a:r>
              <a:rPr kumimoji="0" lang="sv-SE" altLang="sv-SE" sz="2000" b="0" i="0" u="none" strike="noStrike" cap="none" normalizeH="0" baseline="0" err="1">
                <a:ln>
                  <a:noFill/>
                </a:ln>
                <a:effectLst/>
                <a:latin typeface="Arial"/>
                <a:cs typeface="Arial"/>
              </a:rPr>
              <a:t>creates</a:t>
            </a:r>
            <a:r>
              <a:rPr kumimoji="0" lang="sv-SE" altLang="sv-SE" sz="2000" b="0" i="0" u="none" strike="noStrike" cap="none" normalizeH="0" baseline="0">
                <a:ln>
                  <a:noFill/>
                </a:ln>
                <a:effectLst/>
                <a:latin typeface="Arial"/>
                <a:cs typeface="Arial"/>
              </a:rPr>
              <a:t> </a:t>
            </a:r>
            <a:br>
              <a:rPr lang="sv-SE" altLang="sv-SE" sz="2000">
                <a:latin typeface="Arial"/>
                <a:cs typeface="Arial"/>
              </a:rPr>
            </a:br>
            <a:r>
              <a:rPr kumimoji="0" lang="sv-SE" altLang="sv-SE" sz="2000" b="0" i="0" u="none" strike="noStrike" cap="none" normalizeH="0" baseline="0">
                <a:ln>
                  <a:noFill/>
                </a:ln>
                <a:effectLst/>
                <a:latin typeface="Arial"/>
                <a:cs typeface="Arial"/>
              </a:rPr>
              <a:t>an </a:t>
            </a:r>
            <a:r>
              <a:rPr kumimoji="0" lang="sv-SE" altLang="sv-SE" sz="2000" b="0" i="0" u="none" strike="noStrike" cap="none" normalizeH="0" baseline="0" err="1">
                <a:ln>
                  <a:noFill/>
                </a:ln>
                <a:effectLst/>
                <a:latin typeface="Arial"/>
                <a:cs typeface="Arial"/>
              </a:rPr>
              <a:t>unsafe</a:t>
            </a:r>
            <a:r>
              <a:rPr kumimoji="0" lang="sv-SE" altLang="sv-SE" sz="2000" b="0" i="0" u="none" strike="noStrike" cap="none" normalizeH="0" baseline="0">
                <a:ln>
                  <a:noFill/>
                </a:ln>
                <a:effectLst/>
                <a:latin typeface="Arial"/>
                <a:cs typeface="Arial"/>
              </a:rPr>
              <a:t> situation for </a:t>
            </a:r>
            <a:r>
              <a:rPr kumimoji="0" lang="sv-SE" altLang="sv-SE" sz="2000" b="0" i="0" u="none" strike="noStrike" cap="none" normalizeH="0" baseline="0" err="1">
                <a:ln>
                  <a:noFill/>
                </a:ln>
                <a:effectLst/>
                <a:latin typeface="Arial"/>
                <a:cs typeface="Arial"/>
              </a:rPr>
              <a:t>themselves</a:t>
            </a:r>
            <a:r>
              <a:rPr kumimoji="0" lang="sv-SE" altLang="sv-SE" sz="2000" b="0" i="0" u="none" strike="noStrike" cap="none" normalizeH="0" baseline="0">
                <a:ln>
                  <a:noFill/>
                </a:ln>
                <a:effectLst/>
                <a:latin typeface="Arial"/>
                <a:cs typeface="Arial"/>
              </a:rPr>
              <a:t> or others</a:t>
            </a:r>
            <a:r>
              <a:rPr lang="sv-SE" altLang="sv-SE" sz="2000">
                <a:latin typeface="Arial"/>
                <a:cs typeface="Arial"/>
              </a:rPr>
              <a:t>.</a:t>
            </a:r>
            <a:r>
              <a:rPr kumimoji="0" lang="sv-SE" altLang="sv-SE" sz="2000" b="0" i="0" u="none" strike="noStrike" cap="none" normalizeH="0" baseline="0">
                <a:ln>
                  <a:noFill/>
                </a:ln>
                <a:effectLst/>
                <a:latin typeface="Arial"/>
                <a:cs typeface="Arial"/>
              </a:rPr>
              <a:t> </a:t>
            </a:r>
            <a:endParaRPr lang="sv-SE" altLang="sv-SE" sz="2000" b="0" i="0" u="none" strike="noStrike" cap="none" normalizeH="0" baseline="0">
              <a:ln>
                <a:noFill/>
              </a:ln>
              <a:effectLst/>
              <a:latin typeface="Arial"/>
              <a:cs typeface="Arial"/>
            </a:endParaRP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sv-SE" altLang="sv-SE" sz="2000" b="0" i="0" u="none" strike="noStrike" cap="none" normalizeH="0" baseline="0" err="1">
                <a:ln>
                  <a:noFill/>
                </a:ln>
                <a:effectLst/>
                <a:latin typeface="Arial"/>
                <a:cs typeface="Arial"/>
              </a:rPr>
              <a:t>Listening</a:t>
            </a:r>
            <a:r>
              <a:rPr kumimoji="0" lang="sv-SE" altLang="sv-SE" sz="2000" b="0" i="0" u="none" strike="noStrike" cap="none" normalizeH="0" baseline="0">
                <a:ln>
                  <a:noFill/>
                </a:ln>
                <a:effectLst/>
                <a:latin typeface="Arial"/>
                <a:cs typeface="Arial"/>
              </a:rPr>
              <a:t> </a:t>
            </a:r>
            <a:r>
              <a:rPr kumimoji="0" lang="sv-SE" altLang="sv-SE" sz="2000" b="0" i="0" u="none" strike="noStrike" cap="none" normalizeH="0" baseline="0" err="1">
                <a:ln>
                  <a:noFill/>
                </a:ln>
                <a:effectLst/>
                <a:latin typeface="Arial"/>
                <a:cs typeface="Arial"/>
              </a:rPr>
              <a:t>Ears</a:t>
            </a:r>
            <a:r>
              <a:rPr kumimoji="0" lang="sv-SE" altLang="sv-SE" sz="2000" b="0" i="0" u="none" strike="noStrike" cap="none" normalizeH="0" baseline="0">
                <a:ln>
                  <a:noFill/>
                </a:ln>
                <a:effectLst/>
                <a:latin typeface="Arial"/>
                <a:cs typeface="Arial"/>
              </a:rPr>
              <a:t> </a:t>
            </a:r>
            <a:r>
              <a:rPr kumimoji="0" lang="sv-SE" altLang="sv-SE" sz="2000" b="0" i="0" u="none" strike="noStrike" cap="none" normalizeH="0" baseline="0" err="1">
                <a:ln>
                  <a:noFill/>
                </a:ln>
                <a:effectLst/>
                <a:latin typeface="Arial"/>
                <a:cs typeface="Arial"/>
              </a:rPr>
              <a:t>will</a:t>
            </a:r>
            <a:r>
              <a:rPr kumimoji="0" lang="sv-SE" altLang="sv-SE" sz="2000" b="0" i="0" u="none" strike="noStrike" cap="none" normalizeH="0" baseline="0">
                <a:ln>
                  <a:noFill/>
                </a:ln>
                <a:effectLst/>
                <a:latin typeface="Arial"/>
                <a:cs typeface="Arial"/>
              </a:rPr>
              <a:t> be </a:t>
            </a:r>
            <a:r>
              <a:rPr kumimoji="0" lang="sv-SE" altLang="sv-SE" sz="2000" b="0" i="0" u="none" strike="noStrike" cap="none" normalizeH="0" baseline="0" err="1">
                <a:ln>
                  <a:noFill/>
                </a:ln>
                <a:effectLst/>
                <a:latin typeface="Arial"/>
                <a:cs typeface="Arial"/>
              </a:rPr>
              <a:t>available</a:t>
            </a:r>
            <a:r>
              <a:rPr kumimoji="0" lang="sv-SE" altLang="sv-SE" sz="2000" b="0" i="0" u="none" strike="noStrike" cap="none" normalizeH="0" baseline="0">
                <a:ln>
                  <a:noFill/>
                </a:ln>
                <a:effectLst/>
                <a:latin typeface="Arial"/>
                <a:cs typeface="Arial"/>
              </a:rPr>
              <a:t>, and </a:t>
            </a:r>
            <a:r>
              <a:rPr kumimoji="0" lang="sv-SE" altLang="sv-SE" sz="2000" b="0" i="0" u="none" strike="noStrike" cap="none" normalizeH="0" baseline="0" err="1">
                <a:ln>
                  <a:noFill/>
                </a:ln>
                <a:effectLst/>
                <a:latin typeface="Arial"/>
                <a:cs typeface="Arial"/>
              </a:rPr>
              <a:t>safety</a:t>
            </a:r>
            <a:r>
              <a:rPr kumimoji="0" lang="sv-SE" altLang="sv-SE" sz="2000" b="0" i="0" u="none" strike="noStrike" cap="none" normalizeH="0" baseline="0">
                <a:ln>
                  <a:noFill/>
                </a:ln>
                <a:effectLst/>
                <a:latin typeface="Arial"/>
                <a:cs typeface="Arial"/>
              </a:rPr>
              <a:t> </a:t>
            </a:r>
            <a:r>
              <a:rPr kumimoji="0" lang="sv-SE" altLang="sv-SE" sz="2000" b="0" i="0" u="none" strike="noStrike" cap="none" normalizeH="0" baseline="0" err="1">
                <a:ln>
                  <a:noFill/>
                </a:ln>
                <a:effectLst/>
                <a:latin typeface="Arial"/>
                <a:cs typeface="Arial"/>
              </a:rPr>
              <a:t>hosts</a:t>
            </a:r>
            <a:r>
              <a:rPr kumimoji="0" lang="sv-SE" altLang="sv-SE" sz="2000" b="0" i="0" u="none" strike="noStrike" cap="none" normalizeH="0" baseline="0">
                <a:ln>
                  <a:noFill/>
                </a:ln>
                <a:effectLst/>
                <a:latin typeface="Arial"/>
                <a:cs typeface="Arial"/>
              </a:rPr>
              <a:t> </a:t>
            </a:r>
            <a:r>
              <a:rPr kumimoji="0" lang="sv-SE" altLang="sv-SE" sz="2000" b="0" i="0" u="none" strike="noStrike" cap="none" normalizeH="0" baseline="0" err="1">
                <a:ln>
                  <a:noFill/>
                </a:ln>
                <a:effectLst/>
                <a:latin typeface="Arial"/>
                <a:cs typeface="Arial"/>
              </a:rPr>
              <a:t>will</a:t>
            </a:r>
            <a:r>
              <a:rPr kumimoji="0" lang="sv-SE" altLang="sv-SE" sz="2000" b="0" i="0" u="none" strike="noStrike" cap="none" normalizeH="0" baseline="0">
                <a:ln>
                  <a:noFill/>
                </a:ln>
                <a:effectLst/>
                <a:latin typeface="Arial"/>
                <a:cs typeface="Arial"/>
              </a:rPr>
              <a:t> be present </a:t>
            </a:r>
            <a:r>
              <a:rPr kumimoji="0" lang="sv-SE" altLang="sv-SE" sz="2000" b="0" i="0" u="none" strike="noStrike" cap="none" normalizeH="0" baseline="0" err="1">
                <a:ln>
                  <a:noFill/>
                </a:ln>
                <a:effectLst/>
                <a:latin typeface="Arial"/>
                <a:cs typeface="Arial"/>
              </a:rPr>
              <a:t>around</a:t>
            </a:r>
            <a:r>
              <a:rPr kumimoji="0" lang="sv-SE" altLang="sv-SE" sz="2000" b="0" i="0" u="none" strike="noStrike" cap="none" normalizeH="0" baseline="0">
                <a:ln>
                  <a:noFill/>
                </a:ln>
                <a:effectLst/>
                <a:latin typeface="Arial"/>
                <a:cs typeface="Arial"/>
              </a:rPr>
              <a:t> the area</a:t>
            </a:r>
            <a:r>
              <a:rPr lang="sv-SE" altLang="sv-SE" sz="2000">
                <a:latin typeface="Arial"/>
                <a:cs typeface="Arial"/>
              </a:rPr>
              <a:t>.</a:t>
            </a:r>
            <a:endParaRPr lang="sv-SE" altLang="sv-SE" sz="2000" b="0" i="0" u="none" strike="noStrike" cap="none" normalizeH="0" baseline="0">
              <a:ln>
                <a:noFill/>
              </a:ln>
              <a:effectLst/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134022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3F28570-8543-2588-19B6-E7AA4E707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674" y="211311"/>
            <a:ext cx="10877862" cy="1325563"/>
          </a:xfrm>
        </p:spPr>
        <p:txBody>
          <a:bodyPr>
            <a:normAutofit/>
          </a:bodyPr>
          <a:lstStyle/>
          <a:p>
            <a:pPr algn="ctr"/>
            <a:r>
              <a:rPr lang="sv-SE" sz="3600">
                <a:latin typeface="Franklin Gothic Medium"/>
              </a:rPr>
              <a:t>Our Jamboree song "Together is the real thing" </a:t>
            </a:r>
            <a:br>
              <a:rPr lang="sv-SE" sz="3600">
                <a:latin typeface="Franklin Gothic Medium"/>
              </a:rPr>
            </a:br>
            <a:r>
              <a:rPr lang="sv-SE" sz="3600" i="1">
                <a:latin typeface="Franklin Gothic Medium"/>
              </a:rPr>
              <a:t>feat. Stina Joza</a:t>
            </a:r>
            <a:endParaRPr lang="sv-SE" sz="3600" i="1"/>
          </a:p>
        </p:txBody>
      </p:sp>
      <p:pic>
        <p:nvPicPr>
          <p:cNvPr id="4" name="Onlinemedia 3" title="Jamboree26 lägerlåt | Together is the real thing | Jamboree feat. Stina Joza | Officiell lyrikvideo">
            <a:hlinkClick r:id="" action="ppaction://noaction"/>
            <a:extLst>
              <a:ext uri="{FF2B5EF4-FFF2-40B4-BE49-F238E27FC236}">
                <a16:creationId xmlns:a16="http://schemas.microsoft.com/office/drawing/2014/main" id="{AD66E95A-3B8B-C98A-D870-AB758EAE8AAE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810107" y="1382294"/>
            <a:ext cx="9392808" cy="5283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5983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0F94BC6-DD37-D999-4870-4C77B7697B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SE" err="1">
                <a:latin typeface="Franklin Gothic Medium"/>
              </a:rPr>
              <a:t>Programme</a:t>
            </a:r>
            <a:r>
              <a:rPr lang="sv-SE">
                <a:latin typeface="Franklin Gothic Medium"/>
              </a:rPr>
              <a:t> for Rovers</a:t>
            </a:r>
            <a:endParaRPr lang="sv-SE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746A4EF7-9910-06E1-E1DE-919EC5690B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944914"/>
            <a:ext cx="4029284" cy="392047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v-SE">
                <a:latin typeface="Franklin Gothic Book"/>
              </a:rPr>
              <a:t>The Jamboree26 </a:t>
            </a:r>
            <a:r>
              <a:rPr lang="sv-SE" err="1">
                <a:latin typeface="Franklin Gothic Book"/>
              </a:rPr>
              <a:t>way</a:t>
            </a:r>
            <a:endParaRPr lang="sv-SE">
              <a:latin typeface="Franklin Gothic Book"/>
            </a:endParaRP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2A1FC0A5-660A-F4F3-BCAA-C094E21ABC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4830" y="1308553"/>
            <a:ext cx="6090558" cy="4552497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r>
              <a:rPr lang="sv-SE" sz="2800">
                <a:latin typeface="Franklin Gothic Book"/>
              </a:rPr>
              <a:t>For </a:t>
            </a:r>
            <a:r>
              <a:rPr lang="sv-SE" sz="2800" err="1">
                <a:latin typeface="Franklin Gothic Book"/>
              </a:rPr>
              <a:t>leaders</a:t>
            </a:r>
            <a:r>
              <a:rPr lang="sv-SE" sz="2800">
                <a:latin typeface="Franklin Gothic Book"/>
              </a:rPr>
              <a:t> and </a:t>
            </a:r>
            <a:r>
              <a:rPr lang="sv-SE" sz="2800" err="1">
                <a:latin typeface="Franklin Gothic Book"/>
              </a:rPr>
              <a:t>volunteers</a:t>
            </a:r>
            <a:r>
              <a:rPr lang="sv-SE" sz="2800">
                <a:latin typeface="Franklin Gothic Book"/>
              </a:rPr>
              <a:t> </a:t>
            </a:r>
            <a:r>
              <a:rPr lang="sv-SE" sz="2800" err="1">
                <a:latin typeface="Franklin Gothic Book"/>
              </a:rPr>
              <a:t>aged</a:t>
            </a:r>
            <a:r>
              <a:rPr lang="sv-SE" sz="2800">
                <a:latin typeface="Franklin Gothic Book"/>
              </a:rPr>
              <a:t> 18–25.</a:t>
            </a:r>
          </a:p>
          <a:p>
            <a:r>
              <a:rPr lang="sv-SE" sz="2800" err="1">
                <a:latin typeface="Franklin Gothic Book"/>
              </a:rPr>
              <a:t>Separate</a:t>
            </a:r>
            <a:r>
              <a:rPr lang="sv-SE" sz="2800">
                <a:latin typeface="Franklin Gothic Book"/>
              </a:rPr>
              <a:t> </a:t>
            </a:r>
            <a:r>
              <a:rPr lang="sv-SE" sz="2800" err="1">
                <a:latin typeface="Franklin Gothic Book"/>
              </a:rPr>
              <a:t>opening</a:t>
            </a:r>
            <a:r>
              <a:rPr lang="sv-SE" sz="2800">
                <a:latin typeface="Franklin Gothic Book"/>
              </a:rPr>
              <a:t> and </a:t>
            </a:r>
            <a:r>
              <a:rPr lang="sv-SE" sz="2800" err="1">
                <a:latin typeface="Franklin Gothic Book"/>
              </a:rPr>
              <a:t>closing</a:t>
            </a:r>
            <a:r>
              <a:rPr lang="sv-SE" sz="2800">
                <a:latin typeface="Franklin Gothic Book"/>
              </a:rPr>
              <a:t> </a:t>
            </a:r>
            <a:r>
              <a:rPr lang="sv-SE" sz="2800" err="1">
                <a:latin typeface="Franklin Gothic Book"/>
              </a:rPr>
              <a:t>ceremonies</a:t>
            </a:r>
            <a:r>
              <a:rPr lang="sv-SE" sz="2800">
                <a:latin typeface="Franklin Gothic Book"/>
              </a:rPr>
              <a:t>.</a:t>
            </a:r>
          </a:p>
          <a:p>
            <a:r>
              <a:rPr lang="sv-SE" sz="2800" err="1">
                <a:latin typeface="Franklin Gothic Book"/>
              </a:rPr>
              <a:t>Programme</a:t>
            </a:r>
            <a:r>
              <a:rPr lang="sv-SE" sz="2800">
                <a:latin typeface="Franklin Gothic Book"/>
              </a:rPr>
              <a:t> sessions </a:t>
            </a:r>
            <a:r>
              <a:rPr lang="sv-SE" sz="2800" err="1">
                <a:latin typeface="Franklin Gothic Book"/>
              </a:rPr>
              <a:t>are</a:t>
            </a:r>
            <a:r>
              <a:rPr lang="sv-SE" sz="2800">
                <a:latin typeface="Franklin Gothic Book"/>
              </a:rPr>
              <a:t> </a:t>
            </a:r>
            <a:r>
              <a:rPr lang="sv-SE" sz="2800" err="1">
                <a:latin typeface="Franklin Gothic Book"/>
              </a:rPr>
              <a:t>offered</a:t>
            </a:r>
            <a:r>
              <a:rPr lang="sv-SE" sz="2800">
                <a:latin typeface="Franklin Gothic Book"/>
              </a:rPr>
              <a:t> </a:t>
            </a:r>
            <a:r>
              <a:rPr lang="sv-SE" sz="2800" err="1">
                <a:latin typeface="Franklin Gothic Book"/>
              </a:rPr>
              <a:t>both</a:t>
            </a:r>
            <a:r>
              <a:rPr lang="sv-SE" sz="2800">
                <a:latin typeface="Franklin Gothic Book"/>
              </a:rPr>
              <a:t> in the </a:t>
            </a:r>
            <a:r>
              <a:rPr lang="sv-SE" sz="2800" err="1">
                <a:latin typeface="Franklin Gothic Book"/>
              </a:rPr>
              <a:t>morning</a:t>
            </a:r>
            <a:r>
              <a:rPr lang="sv-SE" sz="2800">
                <a:latin typeface="Franklin Gothic Book"/>
              </a:rPr>
              <a:t> and </a:t>
            </a:r>
            <a:r>
              <a:rPr lang="sv-SE" sz="2800" err="1">
                <a:latin typeface="Franklin Gothic Book"/>
              </a:rPr>
              <a:t>afternoon</a:t>
            </a:r>
            <a:r>
              <a:rPr lang="sv-SE" sz="2800">
                <a:latin typeface="Franklin Gothic Book"/>
              </a:rPr>
              <a:t> — </a:t>
            </a:r>
            <a:r>
              <a:rPr lang="sv-SE" sz="2800" err="1">
                <a:latin typeface="Franklin Gothic Book"/>
              </a:rPr>
              <a:t>you</a:t>
            </a:r>
            <a:r>
              <a:rPr lang="sv-SE" sz="2800">
                <a:latin typeface="Franklin Gothic Book"/>
              </a:rPr>
              <a:t> </a:t>
            </a:r>
            <a:r>
              <a:rPr lang="sv-SE" sz="2800" err="1">
                <a:latin typeface="Franklin Gothic Book"/>
              </a:rPr>
              <a:t>can</a:t>
            </a:r>
            <a:r>
              <a:rPr lang="sv-SE" sz="2800">
                <a:latin typeface="Franklin Gothic Book"/>
              </a:rPr>
              <a:t> </a:t>
            </a:r>
            <a:r>
              <a:rPr lang="sv-SE" sz="2800" err="1">
                <a:latin typeface="Franklin Gothic Book"/>
              </a:rPr>
              <a:t>join</a:t>
            </a:r>
            <a:r>
              <a:rPr lang="sv-SE" sz="2800">
                <a:latin typeface="Franklin Gothic Book"/>
              </a:rPr>
              <a:t> </a:t>
            </a:r>
            <a:r>
              <a:rPr lang="sv-SE" sz="2800" err="1">
                <a:latin typeface="Franklin Gothic Book"/>
              </a:rPr>
              <a:t>whenever</a:t>
            </a:r>
            <a:r>
              <a:rPr lang="sv-SE" sz="2800">
                <a:latin typeface="Franklin Gothic Book"/>
              </a:rPr>
              <a:t> it fits </a:t>
            </a:r>
            <a:r>
              <a:rPr lang="sv-SE" sz="2800" err="1">
                <a:latin typeface="Franklin Gothic Book"/>
              </a:rPr>
              <a:t>your</a:t>
            </a:r>
            <a:r>
              <a:rPr lang="sv-SE" sz="2800">
                <a:latin typeface="Franklin Gothic Book"/>
              </a:rPr>
              <a:t> </a:t>
            </a:r>
            <a:r>
              <a:rPr lang="sv-SE" sz="2800" err="1">
                <a:latin typeface="Franklin Gothic Book"/>
              </a:rPr>
              <a:t>other</a:t>
            </a:r>
            <a:r>
              <a:rPr lang="sv-SE" sz="2800">
                <a:latin typeface="Franklin Gothic Book"/>
              </a:rPr>
              <a:t> </a:t>
            </a:r>
            <a:r>
              <a:rPr lang="sv-SE" sz="2800" err="1">
                <a:latin typeface="Franklin Gothic Book"/>
              </a:rPr>
              <a:t>responsibilities</a:t>
            </a:r>
            <a:r>
              <a:rPr lang="sv-SE" sz="2800">
                <a:latin typeface="Franklin Gothic Book"/>
              </a:rPr>
              <a:t>.</a:t>
            </a:r>
          </a:p>
          <a:p>
            <a:r>
              <a:rPr lang="sv-SE" sz="2800" err="1">
                <a:latin typeface="Franklin Gothic Book"/>
              </a:rPr>
              <a:t>Activities</a:t>
            </a:r>
            <a:r>
              <a:rPr lang="sv-SE" sz="2800">
                <a:latin typeface="Franklin Gothic Book"/>
              </a:rPr>
              <a:t> </a:t>
            </a:r>
            <a:r>
              <a:rPr lang="sv-SE" sz="2800" err="1">
                <a:latin typeface="Franklin Gothic Book"/>
              </a:rPr>
              <a:t>may</a:t>
            </a:r>
            <a:r>
              <a:rPr lang="sv-SE" sz="2800">
                <a:latin typeface="Franklin Gothic Book"/>
              </a:rPr>
              <a:t> </a:t>
            </a:r>
            <a:r>
              <a:rPr lang="sv-SE" sz="2800" err="1">
                <a:latin typeface="Franklin Gothic Book"/>
              </a:rPr>
              <a:t>also</a:t>
            </a:r>
            <a:r>
              <a:rPr lang="sv-SE" sz="2800">
                <a:latin typeface="Franklin Gothic Book"/>
              </a:rPr>
              <a:t> be </a:t>
            </a:r>
            <a:r>
              <a:rPr lang="sv-SE" sz="2800" err="1">
                <a:latin typeface="Franklin Gothic Book"/>
              </a:rPr>
              <a:t>available</a:t>
            </a:r>
            <a:r>
              <a:rPr lang="sv-SE" sz="2800">
                <a:latin typeface="Franklin Gothic Book"/>
              </a:rPr>
              <a:t> later in the Rover Hub.</a:t>
            </a:r>
          </a:p>
          <a:p>
            <a:r>
              <a:rPr lang="sv-SE" sz="2800">
                <a:latin typeface="Franklin Gothic Book"/>
              </a:rPr>
              <a:t>All Rovers </a:t>
            </a:r>
            <a:r>
              <a:rPr lang="sv-SE" sz="2800" err="1">
                <a:latin typeface="Franklin Gothic Book"/>
              </a:rPr>
              <a:t>are</a:t>
            </a:r>
            <a:r>
              <a:rPr lang="sv-SE" sz="2800">
                <a:latin typeface="Franklin Gothic Book"/>
              </a:rPr>
              <a:t> </a:t>
            </a:r>
            <a:r>
              <a:rPr lang="sv-SE" sz="2800" err="1">
                <a:latin typeface="Franklin Gothic Book"/>
              </a:rPr>
              <a:t>welcome</a:t>
            </a:r>
            <a:r>
              <a:rPr lang="sv-SE" sz="2800">
                <a:latin typeface="Franklin Gothic Book"/>
              </a:rPr>
              <a:t>, </a:t>
            </a:r>
            <a:r>
              <a:rPr lang="sv-SE" sz="2800" err="1">
                <a:latin typeface="Franklin Gothic Book"/>
              </a:rPr>
              <a:t>whether</a:t>
            </a:r>
            <a:r>
              <a:rPr lang="sv-SE" sz="2800">
                <a:latin typeface="Franklin Gothic Book"/>
              </a:rPr>
              <a:t> </a:t>
            </a:r>
            <a:r>
              <a:rPr lang="sv-SE" sz="2800" err="1">
                <a:latin typeface="Franklin Gothic Book"/>
              </a:rPr>
              <a:t>you</a:t>
            </a:r>
            <a:r>
              <a:rPr lang="sv-SE" sz="2800">
                <a:latin typeface="Franklin Gothic Book"/>
              </a:rPr>
              <a:t> </a:t>
            </a:r>
            <a:r>
              <a:rPr lang="sv-SE" sz="2800" err="1">
                <a:latin typeface="Franklin Gothic Book"/>
              </a:rPr>
              <a:t>signed</a:t>
            </a:r>
            <a:r>
              <a:rPr lang="sv-SE" sz="2800">
                <a:latin typeface="Franklin Gothic Book"/>
              </a:rPr>
              <a:t> </a:t>
            </a:r>
            <a:r>
              <a:rPr lang="sv-SE" sz="2800" err="1">
                <a:latin typeface="Franklin Gothic Book"/>
              </a:rPr>
              <a:t>up</a:t>
            </a:r>
            <a:r>
              <a:rPr lang="sv-SE" sz="2800">
                <a:latin typeface="Franklin Gothic Book"/>
              </a:rPr>
              <a:t> for it or not!</a:t>
            </a:r>
          </a:p>
        </p:txBody>
      </p:sp>
      <p:pic>
        <p:nvPicPr>
          <p:cNvPr id="5" name="Picture 4" descr="A black and white image of hands clapping&#10;&#10;AI-generated content may be incorrect.">
            <a:extLst>
              <a:ext uri="{FF2B5EF4-FFF2-40B4-BE49-F238E27FC236}">
                <a16:creationId xmlns:a16="http://schemas.microsoft.com/office/drawing/2014/main" id="{A9D3EE35-1BEF-927C-1961-4A0689877E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6097" y="5012869"/>
            <a:ext cx="1357366" cy="1948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353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68877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DE16243-21FD-23ED-A441-B7E464271A7E}"/>
              </a:ext>
            </a:extLst>
          </p:cNvPr>
          <p:cNvSpPr/>
          <p:nvPr/>
        </p:nvSpPr>
        <p:spPr>
          <a:xfrm>
            <a:off x="6415791" y="1459399"/>
            <a:ext cx="4936404" cy="4601622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B980BBB4-EA59-6D60-D88B-937C7DC7EE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4901" y="2025483"/>
            <a:ext cx="5595000" cy="3667117"/>
          </a:xfrm>
        </p:spPr>
        <p:txBody>
          <a:bodyPr vert="horz" lIns="91440" tIns="45720" rIns="91440" bIns="45720" rtlCol="0" anchor="t">
            <a:normAutofit/>
          </a:bodyPr>
          <a:lstStyle/>
          <a:p>
            <a:pPr lvl="1">
              <a:lnSpc>
                <a:spcPct val="100000"/>
              </a:lnSpc>
              <a:buNone/>
            </a:pPr>
            <a:r>
              <a:rPr lang="sv-SE" sz="2800">
                <a:latin typeface="Franklin Gothic Book"/>
              </a:rPr>
              <a:t>General info</a:t>
            </a:r>
            <a:endParaRPr lang="sv-SE">
              <a:latin typeface="Franklin Gothic Book"/>
            </a:endParaRPr>
          </a:p>
          <a:p>
            <a:pPr lvl="1">
              <a:lnSpc>
                <a:spcPct val="100000"/>
              </a:lnSpc>
              <a:buNone/>
            </a:pPr>
            <a:r>
              <a:rPr lang="sv-SE" sz="2800">
                <a:latin typeface="Franklin Gothic Book"/>
              </a:rPr>
              <a:t>Village allocation and site info</a:t>
            </a:r>
            <a:endParaRPr lang="sv-SE">
              <a:latin typeface="Franklin Gothic Book"/>
            </a:endParaRPr>
          </a:p>
          <a:p>
            <a:pPr lvl="1">
              <a:lnSpc>
                <a:spcPct val="100000"/>
              </a:lnSpc>
              <a:buNone/>
            </a:pPr>
            <a:r>
              <a:rPr lang="sv-SE" sz="2800">
                <a:latin typeface="Franklin Gothic Book"/>
              </a:rPr>
              <a:t>Travel and transport</a:t>
            </a:r>
            <a:endParaRPr lang="sv-SE">
              <a:latin typeface="Franklin Gothic Book"/>
            </a:endParaRPr>
          </a:p>
          <a:p>
            <a:pPr lvl="1">
              <a:lnSpc>
                <a:spcPct val="100000"/>
              </a:lnSpc>
              <a:buNone/>
            </a:pPr>
            <a:r>
              <a:rPr lang="sv-SE" sz="2800">
                <a:latin typeface="Franklin Gothic Book"/>
              </a:rPr>
              <a:t>Info about food</a:t>
            </a:r>
            <a:endParaRPr lang="sv-SE">
              <a:latin typeface="Franklin Gothic Book"/>
            </a:endParaRPr>
          </a:p>
          <a:p>
            <a:pPr lvl="1">
              <a:lnSpc>
                <a:spcPct val="100000"/>
              </a:lnSpc>
              <a:buNone/>
            </a:pPr>
            <a:r>
              <a:rPr lang="sv-SE" sz="2800">
                <a:latin typeface="Franklin Gothic Book"/>
              </a:rPr>
              <a:t>Programme and the Together Party</a:t>
            </a:r>
          </a:p>
          <a:p>
            <a:pPr lvl="1">
              <a:lnSpc>
                <a:spcPct val="100000"/>
              </a:lnSpc>
              <a:buNone/>
            </a:pPr>
            <a:r>
              <a:rPr lang="sv-SE" sz="2800">
                <a:latin typeface="Franklin Gothic Book"/>
              </a:rPr>
              <a:t>Questions in the chat </a:t>
            </a:r>
            <a:endParaRPr lang="sv-SE">
              <a:latin typeface="Franklin Gothic Book"/>
            </a:endParaRPr>
          </a:p>
          <a:p>
            <a:pPr marL="457200" lvl="1" indent="0">
              <a:buNone/>
            </a:pPr>
            <a:endParaRPr lang="sv-SE"/>
          </a:p>
        </p:txBody>
      </p:sp>
      <p:sp>
        <p:nvSpPr>
          <p:cNvPr id="4" name="Rubrik 3">
            <a:extLst>
              <a:ext uri="{FF2B5EF4-FFF2-40B4-BE49-F238E27FC236}">
                <a16:creationId xmlns:a16="http://schemas.microsoft.com/office/drawing/2014/main" id="{55232787-A11E-AF74-0C89-3524D2DFC0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150" y="715502"/>
            <a:ext cx="5181601" cy="999005"/>
          </a:xfrm>
        </p:spPr>
        <p:txBody>
          <a:bodyPr/>
          <a:lstStyle/>
          <a:p>
            <a:r>
              <a:rPr lang="sv-SE">
                <a:latin typeface="Franklin Gothic Medium"/>
              </a:rPr>
              <a:t>The agenda</a:t>
            </a:r>
            <a:endParaRPr lang="sv-SE"/>
          </a:p>
        </p:txBody>
      </p:sp>
      <p:sp>
        <p:nvSpPr>
          <p:cNvPr id="6" name="Platshållare för innehåll 2">
            <a:extLst>
              <a:ext uri="{FF2B5EF4-FFF2-40B4-BE49-F238E27FC236}">
                <a16:creationId xmlns:a16="http://schemas.microsoft.com/office/drawing/2014/main" id="{E4BFC76F-8B1D-E695-4E3E-A07D66CC34C2}"/>
              </a:ext>
            </a:extLst>
          </p:cNvPr>
          <p:cNvSpPr txBox="1">
            <a:spLocks/>
          </p:cNvSpPr>
          <p:nvPr/>
        </p:nvSpPr>
        <p:spPr>
          <a:xfrm>
            <a:off x="6568395" y="1818602"/>
            <a:ext cx="4633219" cy="381567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v-SE" sz="2400">
                <a:latin typeface="Franklin Gothic Book"/>
              </a:rPr>
              <a:t>The </a:t>
            </a:r>
            <a:r>
              <a:rPr lang="sv-SE" sz="2400" err="1">
                <a:latin typeface="Franklin Gothic Book"/>
              </a:rPr>
              <a:t>chat</a:t>
            </a:r>
            <a:r>
              <a:rPr lang="sv-SE" sz="2400">
                <a:latin typeface="Franklin Gothic Book"/>
              </a:rPr>
              <a:t> is </a:t>
            </a:r>
            <a:r>
              <a:rPr lang="sv-SE" sz="2400" err="1">
                <a:latin typeface="Franklin Gothic Book"/>
              </a:rPr>
              <a:t>staffed</a:t>
            </a:r>
            <a:r>
              <a:rPr lang="sv-SE" sz="2400">
                <a:latin typeface="Franklin Gothic Book"/>
              </a:rPr>
              <a:t> av </a:t>
            </a:r>
            <a:r>
              <a:rPr lang="sv-SE" sz="2400" err="1">
                <a:latin typeface="Franklin Gothic Book"/>
              </a:rPr>
              <a:t>volunteers</a:t>
            </a:r>
            <a:r>
              <a:rPr lang="sv-SE" sz="2400">
                <a:latin typeface="Franklin Gothic Book"/>
              </a:rPr>
              <a:t> from </a:t>
            </a:r>
            <a:r>
              <a:rPr lang="sv-SE" sz="2400" err="1">
                <a:latin typeface="Franklin Gothic Book"/>
              </a:rPr>
              <a:t>our</a:t>
            </a:r>
            <a:r>
              <a:rPr lang="sv-SE" sz="2400">
                <a:latin typeface="Franklin Gothic Book"/>
              </a:rPr>
              <a:t> planning organisation</a:t>
            </a:r>
            <a:br>
              <a:rPr lang="sv-SE" sz="2400">
                <a:latin typeface="Franklin Gothic Book"/>
              </a:rPr>
            </a:br>
            <a:endParaRPr lang="sv-SE" sz="2400">
              <a:latin typeface="Franklin Gothic Book"/>
            </a:endParaRPr>
          </a:p>
          <a:p>
            <a:pPr marL="0" indent="0">
              <a:buNone/>
            </a:pPr>
            <a:r>
              <a:rPr lang="sv-SE" sz="2400" err="1">
                <a:latin typeface="Franklin Gothic Book"/>
              </a:rPr>
              <a:t>They</a:t>
            </a:r>
            <a:r>
              <a:rPr lang="sv-SE" sz="2400">
                <a:latin typeface="Franklin Gothic Book"/>
              </a:rPr>
              <a:t> </a:t>
            </a:r>
            <a:r>
              <a:rPr lang="sv-SE" sz="2400" err="1">
                <a:latin typeface="Franklin Gothic Book"/>
              </a:rPr>
              <a:t>will</a:t>
            </a:r>
            <a:r>
              <a:rPr lang="sv-SE" sz="2400">
                <a:latin typeface="Franklin Gothic Book"/>
              </a:rPr>
              <a:t> </a:t>
            </a:r>
            <a:r>
              <a:rPr lang="sv-SE" sz="2400" err="1">
                <a:latin typeface="Franklin Gothic Book"/>
              </a:rPr>
              <a:t>answer</a:t>
            </a:r>
            <a:r>
              <a:rPr lang="sv-SE" sz="2400">
                <a:latin typeface="Franklin Gothic Book"/>
              </a:rPr>
              <a:t> </a:t>
            </a:r>
            <a:r>
              <a:rPr lang="sv-SE" sz="2400" err="1">
                <a:latin typeface="Franklin Gothic Book"/>
              </a:rPr>
              <a:t>questions</a:t>
            </a:r>
            <a:r>
              <a:rPr lang="sv-SE" sz="2400">
                <a:latin typeface="Franklin Gothic Book"/>
              </a:rPr>
              <a:t> </a:t>
            </a:r>
            <a:r>
              <a:rPr lang="sv-SE" sz="2400" err="1">
                <a:latin typeface="Franklin Gothic Book"/>
              </a:rPr>
              <a:t>continuously</a:t>
            </a:r>
            <a:r>
              <a:rPr lang="sv-SE" sz="2400">
                <a:latin typeface="Franklin Gothic Book"/>
              </a:rPr>
              <a:t>, and </a:t>
            </a:r>
            <a:r>
              <a:rPr lang="sv-SE" sz="2400" err="1">
                <a:latin typeface="Franklin Gothic Book"/>
              </a:rPr>
              <a:t>if</a:t>
            </a:r>
            <a:r>
              <a:rPr lang="sv-SE" sz="2400">
                <a:latin typeface="Franklin Gothic Book"/>
              </a:rPr>
              <a:t> </a:t>
            </a:r>
            <a:r>
              <a:rPr lang="sv-SE" sz="2400" err="1">
                <a:latin typeface="Franklin Gothic Book"/>
              </a:rPr>
              <a:t>time</a:t>
            </a:r>
            <a:r>
              <a:rPr lang="sv-SE" sz="2400">
                <a:latin typeface="Franklin Gothic Book"/>
              </a:rPr>
              <a:t> </a:t>
            </a:r>
            <a:r>
              <a:rPr lang="sv-SE" sz="2400" err="1">
                <a:latin typeface="Franklin Gothic Book"/>
              </a:rPr>
              <a:t>allows</a:t>
            </a:r>
            <a:r>
              <a:rPr lang="sv-SE" sz="2400">
                <a:latin typeface="Franklin Gothic Book"/>
              </a:rPr>
              <a:t>, </a:t>
            </a:r>
            <a:r>
              <a:rPr lang="sv-SE" sz="2400" err="1">
                <a:latin typeface="Franklin Gothic Book"/>
              </a:rPr>
              <a:t>we</a:t>
            </a:r>
            <a:r>
              <a:rPr lang="sv-SE" sz="2400">
                <a:latin typeface="Franklin Gothic Book"/>
              </a:rPr>
              <a:t> </a:t>
            </a:r>
            <a:r>
              <a:rPr lang="sv-SE" sz="2400" err="1">
                <a:latin typeface="Franklin Gothic Book"/>
              </a:rPr>
              <a:t>will</a:t>
            </a:r>
            <a:r>
              <a:rPr lang="sv-SE" sz="2400">
                <a:latin typeface="Franklin Gothic Book"/>
              </a:rPr>
              <a:t> </a:t>
            </a:r>
            <a:r>
              <a:rPr lang="sv-SE" sz="2400" err="1">
                <a:latin typeface="Franklin Gothic Book"/>
              </a:rPr>
              <a:t>also</a:t>
            </a:r>
            <a:r>
              <a:rPr lang="sv-SE" sz="2400">
                <a:latin typeface="Franklin Gothic Book"/>
              </a:rPr>
              <a:t> </a:t>
            </a:r>
            <a:r>
              <a:rPr lang="sv-SE" sz="2400" err="1">
                <a:latin typeface="Franklin Gothic Book"/>
              </a:rPr>
              <a:t>address</a:t>
            </a:r>
            <a:r>
              <a:rPr lang="sv-SE" sz="2400">
                <a:latin typeface="Franklin Gothic Book"/>
              </a:rPr>
              <a:t> common </a:t>
            </a:r>
            <a:r>
              <a:rPr lang="sv-SE" sz="2400" err="1">
                <a:latin typeface="Franklin Gothic Book"/>
              </a:rPr>
              <a:t>questions</a:t>
            </a:r>
            <a:r>
              <a:rPr lang="sv-SE" sz="2400">
                <a:latin typeface="Franklin Gothic Book"/>
              </a:rPr>
              <a:t> aloud at the end. </a:t>
            </a:r>
            <a:br>
              <a:rPr lang="sv-SE" sz="2400"/>
            </a:br>
            <a:br>
              <a:rPr lang="sv-SE" sz="2400"/>
            </a:br>
            <a:r>
              <a:rPr lang="sv-SE" sz="2400">
                <a:latin typeface="Franklin Gothic Book"/>
              </a:rPr>
              <a:t>All questions aid in improving the information in future newsletters and on the website.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1C62D88-7B16-2AEA-824A-814FE9A38322}"/>
              </a:ext>
            </a:extLst>
          </p:cNvPr>
          <p:cNvSpPr/>
          <p:nvPr/>
        </p:nvSpPr>
        <p:spPr>
          <a:xfrm>
            <a:off x="926297" y="2174737"/>
            <a:ext cx="141767" cy="12995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454B834-72BC-F83B-A849-E2A4AEF0602D}"/>
              </a:ext>
            </a:extLst>
          </p:cNvPr>
          <p:cNvSpPr/>
          <p:nvPr/>
        </p:nvSpPr>
        <p:spPr>
          <a:xfrm>
            <a:off x="926297" y="2697251"/>
            <a:ext cx="141767" cy="12995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B329EC8-BED3-3494-F33F-AB23B0E169E0}"/>
              </a:ext>
            </a:extLst>
          </p:cNvPr>
          <p:cNvSpPr/>
          <p:nvPr/>
        </p:nvSpPr>
        <p:spPr>
          <a:xfrm>
            <a:off x="926297" y="3219765"/>
            <a:ext cx="141767" cy="12995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3C2312F-385E-43B4-E033-1A270A360F0B}"/>
              </a:ext>
            </a:extLst>
          </p:cNvPr>
          <p:cNvSpPr/>
          <p:nvPr/>
        </p:nvSpPr>
        <p:spPr>
          <a:xfrm>
            <a:off x="926296" y="3725950"/>
            <a:ext cx="141767" cy="12995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BDB6822-0572-1C1C-922A-D87D9FDB990D}"/>
              </a:ext>
            </a:extLst>
          </p:cNvPr>
          <p:cNvSpPr/>
          <p:nvPr/>
        </p:nvSpPr>
        <p:spPr>
          <a:xfrm>
            <a:off x="926296" y="4243022"/>
            <a:ext cx="141767" cy="129953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8F154CA-FDE8-53E0-F10E-895015C72D93}"/>
              </a:ext>
            </a:extLst>
          </p:cNvPr>
          <p:cNvSpPr/>
          <p:nvPr/>
        </p:nvSpPr>
        <p:spPr>
          <a:xfrm>
            <a:off x="926297" y="5156818"/>
            <a:ext cx="141767" cy="129953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47031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group of people on stage with a crowd of people raising their hands&#10;&#10;AI-generated content may be incorrect.">
            <a:extLst>
              <a:ext uri="{FF2B5EF4-FFF2-40B4-BE49-F238E27FC236}">
                <a16:creationId xmlns:a16="http://schemas.microsoft.com/office/drawing/2014/main" id="{AC44191B-48CC-FBCE-9230-F30A010D5DF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5000"/>
          </a:blip>
          <a:srcRect l="-23" t="8536" r="-102" b="7774"/>
          <a:stretch>
            <a:fillRect/>
          </a:stretch>
        </p:blipFill>
        <p:spPr>
          <a:xfrm>
            <a:off x="0" y="0"/>
            <a:ext cx="12301669" cy="6878914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6FBD7184-9CC2-7739-18DE-A9BD3C73E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418" y="704335"/>
            <a:ext cx="10875267" cy="2488755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algn="ctr"/>
            <a:r>
              <a:rPr lang="sv-SE" sz="8800">
                <a:latin typeface="Franklin Gothic Medium"/>
              </a:rPr>
              <a:t>Over 17 000 guides and scouts!!</a:t>
            </a:r>
            <a:br>
              <a:rPr lang="sv-SE" sz="9600">
                <a:latin typeface="Franklin Gothic Medium"/>
              </a:rPr>
            </a:br>
            <a:r>
              <a:rPr lang="sv-SE" sz="4400">
                <a:latin typeface="Franklin Gothic Medium"/>
              </a:rPr>
              <a:t> </a:t>
            </a:r>
            <a:endParaRPr lang="sv-SE" sz="4400"/>
          </a:p>
        </p:txBody>
      </p:sp>
      <p:sp>
        <p:nvSpPr>
          <p:cNvPr id="5" name="Rubrik 1">
            <a:extLst>
              <a:ext uri="{FF2B5EF4-FFF2-40B4-BE49-F238E27FC236}">
                <a16:creationId xmlns:a16="http://schemas.microsoft.com/office/drawing/2014/main" id="{C475D72F-B0CF-CFA2-A429-4DB3F1DBD8B7}"/>
              </a:ext>
            </a:extLst>
          </p:cNvPr>
          <p:cNvSpPr txBox="1">
            <a:spLocks/>
          </p:cNvSpPr>
          <p:nvPr/>
        </p:nvSpPr>
        <p:spPr>
          <a:xfrm>
            <a:off x="715418" y="2981424"/>
            <a:ext cx="10875267" cy="299733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 baseline="0">
                <a:solidFill>
                  <a:schemeClr val="tx1"/>
                </a:solidFill>
                <a:latin typeface="Franklin Gothic Medium" panose="020B0603020102020204" pitchFamily="34" charset="0"/>
                <a:ea typeface="+mj-ea"/>
                <a:cs typeface="+mj-cs"/>
              </a:defRPr>
            </a:lvl1pPr>
          </a:lstStyle>
          <a:p>
            <a:pPr algn="ctr">
              <a:lnSpc>
                <a:spcPct val="170000"/>
              </a:lnSpc>
            </a:pPr>
            <a:r>
              <a:rPr lang="sv-SE" sz="2800">
                <a:latin typeface="Franklin Gothic Medium"/>
              </a:rPr>
              <a:t>2000 international guides and scouts</a:t>
            </a:r>
            <a:endParaRPr lang="sv-SE" sz="2800"/>
          </a:p>
          <a:p>
            <a:pPr algn="ctr">
              <a:lnSpc>
                <a:spcPct val="170000"/>
              </a:lnSpc>
            </a:pPr>
            <a:r>
              <a:rPr lang="sv-SE" sz="2800">
                <a:latin typeface="Franklin Gothic Medium"/>
              </a:rPr>
              <a:t>570 scout </a:t>
            </a:r>
            <a:r>
              <a:rPr lang="sv-SE" sz="2800" err="1">
                <a:latin typeface="Franklin Gothic Medium"/>
              </a:rPr>
              <a:t>groups</a:t>
            </a:r>
            <a:endParaRPr lang="sv-SE" sz="2800"/>
          </a:p>
          <a:p>
            <a:pPr algn="ctr">
              <a:lnSpc>
                <a:spcPct val="170000"/>
              </a:lnSpc>
            </a:pPr>
            <a:r>
              <a:rPr lang="sv-SE" sz="2800">
                <a:latin typeface="Franklin Gothic Medium"/>
              </a:rPr>
              <a:t>245 </a:t>
            </a:r>
            <a:r>
              <a:rPr lang="sv-SE" sz="2800" err="1">
                <a:latin typeface="Franklin Gothic Medium"/>
              </a:rPr>
              <a:t>villages</a:t>
            </a:r>
            <a:endParaRPr lang="sv-SE" sz="2800">
              <a:latin typeface="Franklin Gothic Medium"/>
            </a:endParaRPr>
          </a:p>
          <a:p>
            <a:pPr algn="ctr">
              <a:lnSpc>
                <a:spcPct val="170000"/>
              </a:lnSpc>
            </a:pPr>
            <a:r>
              <a:rPr lang="sv-SE" sz="2800">
                <a:latin typeface="Franklin Gothic Medium"/>
              </a:rPr>
              <a:t>An </a:t>
            </a:r>
            <a:r>
              <a:rPr lang="sv-SE" sz="2800" err="1">
                <a:latin typeface="Franklin Gothic Medium"/>
              </a:rPr>
              <a:t>amazing</a:t>
            </a:r>
            <a:r>
              <a:rPr lang="sv-SE" sz="2800">
                <a:latin typeface="Franklin Gothic Medium"/>
              </a:rPr>
              <a:t> camp </a:t>
            </a:r>
            <a:r>
              <a:rPr lang="sv-SE" sz="2800" err="1">
                <a:latin typeface="Franklin Gothic Medium"/>
              </a:rPr>
              <a:t>that</a:t>
            </a:r>
            <a:r>
              <a:rPr lang="sv-SE" sz="2800">
                <a:latin typeface="Franklin Gothic Medium"/>
              </a:rPr>
              <a:t> </a:t>
            </a:r>
            <a:r>
              <a:rPr lang="sv-SE" sz="2800" err="1">
                <a:latin typeface="Franklin Gothic Medium"/>
              </a:rPr>
              <a:t>we</a:t>
            </a:r>
            <a:r>
              <a:rPr lang="sv-SE" sz="2800">
                <a:latin typeface="Franklin Gothic Medium"/>
              </a:rPr>
              <a:t> make together.</a:t>
            </a:r>
            <a:endParaRPr lang="sv-SE" sz="2800"/>
          </a:p>
        </p:txBody>
      </p:sp>
    </p:spTree>
    <p:extLst>
      <p:ext uri="{BB962C8B-B14F-4D97-AF65-F5344CB8AC3E}">
        <p14:creationId xmlns:p14="http://schemas.microsoft.com/office/powerpoint/2010/main" val="3740168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FB4E374-C439-B84D-FCF7-838773587B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77751" y="1532239"/>
            <a:ext cx="4936670" cy="4522440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Arial"/>
              <a:buChar char="•"/>
            </a:pPr>
            <a:r>
              <a:rPr lang="sv-SE" sz="2000">
                <a:solidFill>
                  <a:schemeClr val="bg2"/>
                </a:solidFill>
                <a:latin typeface="Franklin Gothic Book"/>
              </a:rPr>
              <a:t>Participant      2600 kr</a:t>
            </a:r>
            <a:endParaRPr lang="en-US" sz="2000">
              <a:solidFill>
                <a:schemeClr val="bg2"/>
              </a:solidFill>
              <a:latin typeface="Franklin Gothic Book"/>
            </a:endParaRPr>
          </a:p>
          <a:p>
            <a:pPr>
              <a:buFont typeface="Arial"/>
              <a:buChar char="•"/>
            </a:pPr>
            <a:r>
              <a:rPr lang="sv-SE" sz="2000">
                <a:solidFill>
                  <a:schemeClr val="bg2"/>
                </a:solidFill>
                <a:latin typeface="Franklin Gothic Book"/>
              </a:rPr>
              <a:t>Leader          2100 kr</a:t>
            </a:r>
            <a:endParaRPr lang="en-US" sz="2000">
              <a:solidFill>
                <a:schemeClr val="bg2"/>
              </a:solidFill>
              <a:latin typeface="Franklin Gothic Book"/>
            </a:endParaRPr>
          </a:p>
          <a:p>
            <a:pPr>
              <a:buFont typeface="Arial"/>
              <a:buChar char="•"/>
            </a:pPr>
            <a:r>
              <a:rPr lang="sv-SE" sz="2000">
                <a:solidFill>
                  <a:schemeClr val="bg2"/>
                </a:solidFill>
                <a:latin typeface="Franklin Gothic Book"/>
              </a:rPr>
              <a:t>Participant short week  1350 kr</a:t>
            </a:r>
            <a:endParaRPr lang="en-US" sz="2000">
              <a:solidFill>
                <a:schemeClr val="bg2"/>
              </a:solidFill>
              <a:latin typeface="Franklin Gothic Book"/>
            </a:endParaRPr>
          </a:p>
          <a:p>
            <a:pPr>
              <a:buFont typeface="Arial"/>
              <a:buChar char="•"/>
            </a:pPr>
            <a:r>
              <a:rPr lang="sv-SE" sz="2000">
                <a:solidFill>
                  <a:schemeClr val="bg2"/>
                </a:solidFill>
                <a:latin typeface="Franklin Gothic Book"/>
              </a:rPr>
              <a:t>Leader short week   1100 kr</a:t>
            </a:r>
          </a:p>
          <a:p>
            <a:pPr>
              <a:buFont typeface="Arial"/>
              <a:buChar char="•"/>
            </a:pPr>
            <a:r>
              <a:rPr lang="sv-SE" sz="2000">
                <a:solidFill>
                  <a:schemeClr val="bg2"/>
                </a:solidFill>
                <a:latin typeface="Franklin Gothic Book"/>
              </a:rPr>
              <a:t>Leader-Staff             1300 kr</a:t>
            </a:r>
          </a:p>
          <a:p>
            <a:pPr>
              <a:buFont typeface="Arial"/>
              <a:buChar char="•"/>
            </a:pPr>
            <a:r>
              <a:rPr lang="sv-SE" sz="2000" err="1">
                <a:solidFill>
                  <a:schemeClr val="bg2"/>
                </a:solidFill>
                <a:latin typeface="Franklin Gothic Book"/>
              </a:rPr>
              <a:t>Leader's</a:t>
            </a:r>
            <a:r>
              <a:rPr lang="sv-SE" sz="2000">
                <a:solidFill>
                  <a:schemeClr val="bg2"/>
                </a:solidFill>
                <a:latin typeface="Franklin Gothic Book"/>
              </a:rPr>
              <a:t> </a:t>
            </a:r>
            <a:r>
              <a:rPr lang="sv-SE" sz="2000" err="1">
                <a:solidFill>
                  <a:schemeClr val="bg2"/>
                </a:solidFill>
                <a:latin typeface="Franklin Gothic Book"/>
              </a:rPr>
              <a:t>child</a:t>
            </a:r>
            <a:r>
              <a:rPr lang="sv-SE" sz="2000">
                <a:solidFill>
                  <a:schemeClr val="bg2"/>
                </a:solidFill>
                <a:latin typeface="Franklin Gothic Book"/>
              </a:rPr>
              <a:t> 2-10 år        700 kr</a:t>
            </a:r>
            <a:endParaRPr lang="en-US" sz="2000">
              <a:solidFill>
                <a:schemeClr val="bg2"/>
              </a:solidFill>
              <a:latin typeface="Franklin Gothic Book"/>
            </a:endParaRPr>
          </a:p>
          <a:p>
            <a:pPr>
              <a:buFont typeface="Arial"/>
              <a:buChar char="•"/>
            </a:pPr>
            <a:r>
              <a:rPr lang="sv-SE" sz="2000" err="1">
                <a:solidFill>
                  <a:schemeClr val="bg2"/>
                </a:solidFill>
                <a:latin typeface="Franklin Gothic Book"/>
              </a:rPr>
              <a:t>Leader's</a:t>
            </a:r>
            <a:r>
              <a:rPr lang="sv-SE" sz="2000">
                <a:solidFill>
                  <a:schemeClr val="bg2"/>
                </a:solidFill>
                <a:latin typeface="Franklin Gothic Book"/>
              </a:rPr>
              <a:t> </a:t>
            </a:r>
            <a:r>
              <a:rPr lang="sv-SE" sz="2000" err="1">
                <a:solidFill>
                  <a:schemeClr val="bg2"/>
                </a:solidFill>
                <a:latin typeface="Franklin Gothic Book"/>
              </a:rPr>
              <a:t>child</a:t>
            </a:r>
            <a:r>
              <a:rPr lang="sv-SE" sz="2000">
                <a:solidFill>
                  <a:schemeClr val="bg2"/>
                </a:solidFill>
                <a:latin typeface="Franklin Gothic Book"/>
              </a:rPr>
              <a:t> short week  400 kr</a:t>
            </a:r>
          </a:p>
          <a:p>
            <a:pPr>
              <a:buFont typeface="Arial"/>
              <a:buChar char="•"/>
            </a:pPr>
            <a:r>
              <a:rPr lang="sv-SE" sz="2000" err="1">
                <a:solidFill>
                  <a:schemeClr val="bg2"/>
                </a:solidFill>
                <a:latin typeface="Franklin Gothic Book"/>
              </a:rPr>
              <a:t>Leader's</a:t>
            </a:r>
            <a:r>
              <a:rPr lang="sv-SE" sz="2000">
                <a:solidFill>
                  <a:schemeClr val="bg2"/>
                </a:solidFill>
                <a:latin typeface="Franklin Gothic Book"/>
              </a:rPr>
              <a:t> </a:t>
            </a:r>
            <a:r>
              <a:rPr lang="sv-SE" sz="2000" err="1">
                <a:solidFill>
                  <a:schemeClr val="bg2"/>
                </a:solidFill>
                <a:latin typeface="Franklin Gothic Book"/>
              </a:rPr>
              <a:t>child</a:t>
            </a:r>
            <a:r>
              <a:rPr lang="sv-SE" sz="2000">
                <a:solidFill>
                  <a:schemeClr val="bg2"/>
                </a:solidFill>
                <a:latin typeface="Franklin Gothic Book"/>
              </a:rPr>
              <a:t> under 2 år 0 kr</a:t>
            </a:r>
            <a:endParaRPr lang="en-GB" sz="2000">
              <a:solidFill>
                <a:schemeClr val="bg2"/>
              </a:solidFill>
              <a:latin typeface="Franklin Gothic Book"/>
            </a:endParaRPr>
          </a:p>
          <a:p>
            <a:pPr>
              <a:buFont typeface="Arial"/>
              <a:buChar char="•"/>
            </a:pPr>
            <a:endParaRPr lang="en-US" sz="2000">
              <a:solidFill>
                <a:schemeClr val="bg2"/>
              </a:solidFill>
              <a:latin typeface="Franklin Gothic Book"/>
            </a:endParaRPr>
          </a:p>
        </p:txBody>
      </p:sp>
      <p:sp>
        <p:nvSpPr>
          <p:cNvPr id="5" name="Platshållare för innehåll 3">
            <a:extLst>
              <a:ext uri="{FF2B5EF4-FFF2-40B4-BE49-F238E27FC236}">
                <a16:creationId xmlns:a16="http://schemas.microsoft.com/office/drawing/2014/main" id="{66CB39DA-EDA7-EA03-0AF5-B40224178E13}"/>
              </a:ext>
            </a:extLst>
          </p:cNvPr>
          <p:cNvSpPr>
            <a:spLocks noGrp="1"/>
          </p:cNvSpPr>
          <p:nvPr/>
        </p:nvSpPr>
        <p:spPr>
          <a:xfrm>
            <a:off x="818276" y="2036463"/>
            <a:ext cx="4929380" cy="412417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2200" err="1">
                <a:latin typeface="Franklin Gothic Book"/>
              </a:rPr>
              <a:t>Many</a:t>
            </a:r>
            <a:r>
              <a:rPr lang="sv-SE" sz="2200">
                <a:latin typeface="Franklin Gothic Book"/>
              </a:rPr>
              <a:t> </a:t>
            </a:r>
            <a:r>
              <a:rPr lang="sv-SE" sz="2200" err="1">
                <a:latin typeface="Franklin Gothic Book"/>
              </a:rPr>
              <a:t>more</a:t>
            </a:r>
            <a:r>
              <a:rPr lang="sv-SE" sz="2200">
                <a:latin typeface="Franklin Gothic Book"/>
              </a:rPr>
              <a:t> </a:t>
            </a:r>
            <a:r>
              <a:rPr lang="sv-SE" sz="2200" err="1">
                <a:latin typeface="Franklin Gothic Book"/>
              </a:rPr>
              <a:t>registrations</a:t>
            </a:r>
            <a:r>
              <a:rPr lang="sv-SE" sz="2200">
                <a:latin typeface="Franklin Gothic Book"/>
              </a:rPr>
              <a:t> → </a:t>
            </a:r>
            <a:r>
              <a:rPr lang="sv-SE" sz="2200" err="1">
                <a:latin typeface="Franklin Gothic Book"/>
              </a:rPr>
              <a:t>more</a:t>
            </a:r>
            <a:r>
              <a:rPr lang="sv-SE" sz="2200">
                <a:latin typeface="Franklin Gothic Book"/>
              </a:rPr>
              <a:t> </a:t>
            </a:r>
            <a:r>
              <a:rPr lang="sv-SE" sz="2200" err="1">
                <a:latin typeface="Franklin Gothic Book"/>
              </a:rPr>
              <a:t>people</a:t>
            </a:r>
            <a:r>
              <a:rPr lang="sv-SE" sz="2200">
                <a:latin typeface="Franklin Gothic Book"/>
              </a:rPr>
              <a:t> </a:t>
            </a:r>
            <a:r>
              <a:rPr lang="sv-SE" sz="2200" err="1">
                <a:latin typeface="Franklin Gothic Book"/>
              </a:rPr>
              <a:t>sharing</a:t>
            </a:r>
            <a:r>
              <a:rPr lang="sv-SE" sz="2200">
                <a:latin typeface="Franklin Gothic Book"/>
              </a:rPr>
              <a:t> the </a:t>
            </a:r>
            <a:r>
              <a:rPr lang="sv-SE" sz="2200" err="1">
                <a:latin typeface="Franklin Gothic Book"/>
              </a:rPr>
              <a:t>fixed</a:t>
            </a:r>
            <a:r>
              <a:rPr lang="sv-SE" sz="2200">
                <a:latin typeface="Franklin Gothic Book"/>
              </a:rPr>
              <a:t> costs.</a:t>
            </a:r>
            <a:endParaRPr lang="sv-SE"/>
          </a:p>
          <a:p>
            <a:r>
              <a:rPr lang="sv-SE" sz="2200">
                <a:latin typeface="Franklin Gothic Book"/>
              </a:rPr>
              <a:t>Unexpected support from sponsors and partners → </a:t>
            </a:r>
            <a:r>
              <a:rPr lang="sv-SE" sz="2200" err="1">
                <a:latin typeface="Franklin Gothic Book"/>
              </a:rPr>
              <a:t>lower</a:t>
            </a:r>
            <a:r>
              <a:rPr lang="sv-SE" sz="2200">
                <a:latin typeface="Franklin Gothic Book"/>
              </a:rPr>
              <a:t> </a:t>
            </a:r>
            <a:r>
              <a:rPr lang="sv-SE" sz="2200" err="1">
                <a:latin typeface="Franklin Gothic Book"/>
              </a:rPr>
              <a:t>costs</a:t>
            </a:r>
            <a:r>
              <a:rPr lang="sv-SE" sz="2200">
                <a:latin typeface="Franklin Gothic Book"/>
              </a:rPr>
              <a:t> </a:t>
            </a:r>
            <a:r>
              <a:rPr lang="sv-SE" sz="2200" err="1">
                <a:latin typeface="Franklin Gothic Book"/>
              </a:rPr>
              <a:t>than</a:t>
            </a:r>
            <a:r>
              <a:rPr lang="sv-SE" sz="2200">
                <a:latin typeface="Franklin Gothic Book"/>
              </a:rPr>
              <a:t> </a:t>
            </a:r>
            <a:r>
              <a:rPr lang="sv-SE" sz="2200" err="1">
                <a:latin typeface="Franklin Gothic Book"/>
              </a:rPr>
              <a:t>planned</a:t>
            </a:r>
            <a:r>
              <a:rPr lang="sv-SE" sz="2200">
                <a:latin typeface="Franklin Gothic Book"/>
              </a:rPr>
              <a:t>.</a:t>
            </a:r>
            <a:endParaRPr lang="sv-SE"/>
          </a:p>
          <a:p>
            <a:r>
              <a:rPr lang="sv-SE" sz="2200" err="1">
                <a:latin typeface="Franklin Gothic Book"/>
              </a:rPr>
              <a:t>This</a:t>
            </a:r>
            <a:r>
              <a:rPr lang="sv-SE" sz="2200">
                <a:latin typeface="Franklin Gothic Book"/>
              </a:rPr>
              <a:t> </a:t>
            </a:r>
            <a:r>
              <a:rPr lang="sv-SE" sz="2200" err="1">
                <a:latin typeface="Franklin Gothic Book"/>
              </a:rPr>
              <a:t>allows</a:t>
            </a:r>
            <a:r>
              <a:rPr lang="sv-SE" sz="2200">
                <a:latin typeface="Franklin Gothic Book"/>
              </a:rPr>
              <a:t> </a:t>
            </a:r>
            <a:r>
              <a:rPr lang="sv-SE" sz="2200" err="1">
                <a:latin typeface="Franklin Gothic Book"/>
              </a:rPr>
              <a:t>us</a:t>
            </a:r>
            <a:r>
              <a:rPr lang="sv-SE" sz="2200">
                <a:latin typeface="Franklin Gothic Book"/>
              </a:rPr>
              <a:t> to charge a </a:t>
            </a:r>
            <a:r>
              <a:rPr lang="sv-SE" sz="2200" err="1">
                <a:latin typeface="Franklin Gothic Book"/>
              </a:rPr>
              <a:t>lower</a:t>
            </a:r>
            <a:r>
              <a:rPr lang="sv-SE" sz="2200">
                <a:latin typeface="Franklin Gothic Book"/>
              </a:rPr>
              <a:t> </a:t>
            </a:r>
            <a:r>
              <a:rPr lang="sv-SE" sz="2200" err="1">
                <a:latin typeface="Franklin Gothic Book"/>
              </a:rPr>
              <a:t>fee</a:t>
            </a:r>
            <a:r>
              <a:rPr lang="sv-SE" sz="2200">
                <a:latin typeface="Franklin Gothic Book"/>
              </a:rPr>
              <a:t> </a:t>
            </a:r>
            <a:r>
              <a:rPr lang="sv-SE" sz="2200" err="1">
                <a:latin typeface="Franklin Gothic Book"/>
              </a:rPr>
              <a:t>while</a:t>
            </a:r>
            <a:r>
              <a:rPr lang="sv-SE" sz="2200">
                <a:latin typeface="Franklin Gothic Book"/>
              </a:rPr>
              <a:t> still </a:t>
            </a:r>
            <a:r>
              <a:rPr lang="sv-SE" sz="2200" err="1">
                <a:latin typeface="Franklin Gothic Book"/>
              </a:rPr>
              <a:t>delivering</a:t>
            </a:r>
            <a:r>
              <a:rPr lang="sv-SE" sz="2200">
                <a:latin typeface="Franklin Gothic Book"/>
              </a:rPr>
              <a:t> an </a:t>
            </a:r>
            <a:r>
              <a:rPr lang="sv-SE" sz="2200" err="1">
                <a:latin typeface="Franklin Gothic Book"/>
              </a:rPr>
              <a:t>unforgettable</a:t>
            </a:r>
            <a:r>
              <a:rPr lang="sv-SE" sz="2200">
                <a:latin typeface="Franklin Gothic Book"/>
              </a:rPr>
              <a:t> camp!</a:t>
            </a:r>
          </a:p>
          <a:p>
            <a:pPr marL="0" indent="0">
              <a:buNone/>
            </a:pPr>
            <a:endParaRPr lang="sv-SE" sz="900"/>
          </a:p>
          <a:p>
            <a:pPr marL="0" indent="0">
              <a:buNone/>
            </a:pPr>
            <a:r>
              <a:rPr lang="sv-SE" sz="2400" err="1">
                <a:latin typeface="Franklin Gothic Book"/>
              </a:rPr>
              <a:t>Invoices</a:t>
            </a:r>
            <a:r>
              <a:rPr lang="sv-SE" sz="2400">
                <a:latin typeface="Franklin Gothic Book"/>
              </a:rPr>
              <a:t> </a:t>
            </a:r>
            <a:r>
              <a:rPr lang="sv-SE" sz="2400" err="1">
                <a:latin typeface="Franklin Gothic Book"/>
              </a:rPr>
              <a:t>have</a:t>
            </a:r>
            <a:r>
              <a:rPr lang="sv-SE" sz="2400">
                <a:latin typeface="Franklin Gothic Book"/>
              </a:rPr>
              <a:t> not </a:t>
            </a:r>
            <a:r>
              <a:rPr lang="sv-SE" sz="2400" err="1">
                <a:latin typeface="Franklin Gothic Book"/>
              </a:rPr>
              <a:t>yet</a:t>
            </a:r>
            <a:r>
              <a:rPr lang="sv-SE" sz="2400">
                <a:latin typeface="Franklin Gothic Book"/>
              </a:rPr>
              <a:t> </a:t>
            </a:r>
            <a:r>
              <a:rPr lang="sv-SE" sz="2400" err="1">
                <a:latin typeface="Franklin Gothic Book"/>
              </a:rPr>
              <a:t>been</a:t>
            </a:r>
            <a:r>
              <a:rPr lang="sv-SE" sz="2400">
                <a:latin typeface="Franklin Gothic Book"/>
              </a:rPr>
              <a:t> sent, as </a:t>
            </a:r>
            <a:r>
              <a:rPr lang="sv-SE" sz="2400" err="1">
                <a:latin typeface="Franklin Gothic Book"/>
              </a:rPr>
              <a:t>we</a:t>
            </a:r>
            <a:r>
              <a:rPr lang="sv-SE" sz="2400">
                <a:latin typeface="Franklin Gothic Book"/>
              </a:rPr>
              <a:t> </a:t>
            </a:r>
            <a:r>
              <a:rPr lang="sv-SE" sz="2400" err="1">
                <a:latin typeface="Franklin Gothic Book"/>
              </a:rPr>
              <a:t>were</a:t>
            </a:r>
            <a:r>
              <a:rPr lang="sv-SE" sz="2400">
                <a:latin typeface="Franklin Gothic Book"/>
              </a:rPr>
              <a:t> </a:t>
            </a:r>
            <a:r>
              <a:rPr lang="sv-SE" sz="2400" err="1">
                <a:latin typeface="Franklin Gothic Book"/>
              </a:rPr>
              <a:t>waiting</a:t>
            </a:r>
            <a:r>
              <a:rPr lang="sv-SE" sz="2400">
                <a:latin typeface="Franklin Gothic Book"/>
              </a:rPr>
              <a:t> for the decision on </a:t>
            </a:r>
            <a:r>
              <a:rPr lang="sv-SE" sz="2400" err="1">
                <a:latin typeface="Franklin Gothic Book"/>
              </a:rPr>
              <a:t>reduced</a:t>
            </a:r>
            <a:r>
              <a:rPr lang="sv-SE" sz="2400">
                <a:latin typeface="Franklin Gothic Book"/>
              </a:rPr>
              <a:t> </a:t>
            </a:r>
            <a:r>
              <a:rPr lang="sv-SE" sz="2400" err="1">
                <a:latin typeface="Franklin Gothic Book"/>
              </a:rPr>
              <a:t>fees</a:t>
            </a:r>
            <a:r>
              <a:rPr lang="sv-SE" sz="2400">
                <a:latin typeface="Franklin Gothic Book"/>
              </a:rPr>
              <a:t>. </a:t>
            </a:r>
            <a:r>
              <a:rPr lang="sv-SE" sz="2400" err="1">
                <a:latin typeface="Franklin Gothic Book"/>
              </a:rPr>
              <a:t>They</a:t>
            </a:r>
            <a:r>
              <a:rPr lang="sv-SE" sz="2400">
                <a:latin typeface="Franklin Gothic Book"/>
              </a:rPr>
              <a:t> </a:t>
            </a:r>
            <a:r>
              <a:rPr lang="sv-SE" sz="2400" err="1">
                <a:latin typeface="Franklin Gothic Book"/>
              </a:rPr>
              <a:t>will</a:t>
            </a:r>
            <a:r>
              <a:rPr lang="sv-SE" sz="2400">
                <a:latin typeface="Franklin Gothic Book"/>
              </a:rPr>
              <a:t> be sent </a:t>
            </a:r>
            <a:r>
              <a:rPr lang="sv-SE" sz="2400" err="1">
                <a:latin typeface="Franklin Gothic Book"/>
              </a:rPr>
              <a:t>soon</a:t>
            </a:r>
            <a:r>
              <a:rPr lang="sv-SE" sz="2400">
                <a:latin typeface="Franklin Gothic Book"/>
              </a:rPr>
              <a:t>.</a:t>
            </a:r>
          </a:p>
        </p:txBody>
      </p:sp>
      <p:sp>
        <p:nvSpPr>
          <p:cNvPr id="8" name="Rubrik 1">
            <a:extLst>
              <a:ext uri="{FF2B5EF4-FFF2-40B4-BE49-F238E27FC236}">
                <a16:creationId xmlns:a16="http://schemas.microsoft.com/office/drawing/2014/main" id="{CBD95C44-F0D1-B9A1-4CF8-07C51357DDEE}"/>
              </a:ext>
            </a:extLst>
          </p:cNvPr>
          <p:cNvSpPr>
            <a:spLocks noGrp="1"/>
          </p:cNvSpPr>
          <p:nvPr/>
        </p:nvSpPr>
        <p:spPr>
          <a:xfrm>
            <a:off x="823617" y="402170"/>
            <a:ext cx="4684555" cy="19872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Franklin Gothic Medium" panose="020B0603020102020204" pitchFamily="34" charset="0"/>
                <a:ea typeface="+mj-ea"/>
                <a:cs typeface="+mj-cs"/>
              </a:defRPr>
            </a:lvl1pPr>
          </a:lstStyle>
          <a:p>
            <a:r>
              <a:rPr lang="sv-SE" err="1">
                <a:latin typeface="Franklin Gothic Medium"/>
              </a:rPr>
              <a:t>Reduces</a:t>
            </a:r>
            <a:r>
              <a:rPr lang="sv-SE">
                <a:latin typeface="Franklin Gothic Medium"/>
              </a:rPr>
              <a:t> </a:t>
            </a:r>
            <a:r>
              <a:rPr lang="sv-SE" err="1">
                <a:latin typeface="Franklin Gothic Medium"/>
              </a:rPr>
              <a:t>fees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21793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9A6D11-0088-7B93-C377-B6B77187E7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Franklin Gothic Medium"/>
              </a:rPr>
              <a:t>Safe from Harm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517A45-0064-D07A-189B-01C11803C01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342900" indent="-342900">
              <a:buFont typeface="Arial,Sans-Serif" panose="020B0604020202020204" pitchFamily="34" charset="0"/>
            </a:pPr>
            <a:r>
              <a:rPr lang="sv-SE" sz="2200"/>
              <a:t>Everyone aged 18 and above who is participating as a Leader or Camp staff </a:t>
            </a:r>
            <a:br>
              <a:rPr lang="sv-SE" sz="2200"/>
            </a:br>
            <a:r>
              <a:rPr lang="sv-SE" sz="2200"/>
              <a:t>must complete the Swedish version of Safe from Harm.</a:t>
            </a:r>
            <a:endParaRPr lang="sv-SE" sz="2200">
              <a:solidFill>
                <a:srgbClr val="FFFFFF"/>
              </a:solidFill>
            </a:endParaRPr>
          </a:p>
          <a:p>
            <a:pPr marL="342900" indent="-342900">
              <a:buFont typeface="Arial,Sans-Serif" panose="020B0604020202020204" pitchFamily="34" charset="0"/>
            </a:pPr>
            <a:r>
              <a:rPr lang="sv-SE" sz="2200"/>
              <a:t>No other version is accepted.</a:t>
            </a:r>
            <a:endParaRPr lang="sv-SE" sz="2200">
              <a:solidFill>
                <a:srgbClr val="FFFFFF"/>
              </a:solidFill>
            </a:endParaRPr>
          </a:p>
          <a:p>
            <a:pPr marL="342900" indent="-342900">
              <a:buFont typeface="Arial,Sans-Serif" panose="020B0604020202020204" pitchFamily="34" charset="0"/>
            </a:pPr>
            <a:r>
              <a:rPr lang="sv-SE" sz="2200"/>
              <a:t>We will send a link via email.</a:t>
            </a:r>
            <a:endParaRPr lang="sv-SE" sz="2200">
              <a:solidFill>
                <a:srgbClr val="FFFFFF"/>
              </a:solidFill>
            </a:endParaRPr>
          </a:p>
          <a:p>
            <a:pPr marL="342900" indent="-342900">
              <a:buFont typeface="Arial,Sans-Serif" panose="020B0604020202020204" pitchFamily="34" charset="0"/>
            </a:pPr>
            <a:r>
              <a:rPr lang="sv-SE" sz="2200"/>
              <a:t>It must be completed no later than the day you arrive at the camp site.</a:t>
            </a:r>
            <a:endParaRPr lang="en-GB"/>
          </a:p>
        </p:txBody>
      </p:sp>
      <p:pic>
        <p:nvPicPr>
          <p:cNvPr id="6" name="Bildobjekt 4" descr="En bild som visar text, rosa, Grafik, Syrenfärg&#10;&#10;AI-genererat innehåll kan vara felaktigt.">
            <a:extLst>
              <a:ext uri="{FF2B5EF4-FFF2-40B4-BE49-F238E27FC236}">
                <a16:creationId xmlns:a16="http://schemas.microsoft.com/office/drawing/2014/main" id="{24D70821-6A18-6AE3-C196-C8DF311389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75988" y="1184374"/>
            <a:ext cx="2287438" cy="2239993"/>
          </a:xfrm>
          <a:prstGeom prst="rect">
            <a:avLst/>
          </a:prstGeom>
        </p:spPr>
      </p:pic>
      <p:pic>
        <p:nvPicPr>
          <p:cNvPr id="8" name="Bildobjekt 5" descr="En bild som visar text, skärmbild, Teckensnitt&#10;&#10;AI-genererat innehåll kan vara felaktigt.">
            <a:extLst>
              <a:ext uri="{FF2B5EF4-FFF2-40B4-BE49-F238E27FC236}">
                <a16:creationId xmlns:a16="http://schemas.microsoft.com/office/drawing/2014/main" id="{69D1BD3C-5094-1AAD-F6C9-9ADF6E0EAB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8865" y="3027032"/>
            <a:ext cx="3627496" cy="2659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8683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4FE39A6-457E-1C7C-ECA6-6F53834914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err="1">
                <a:latin typeface="Franklin Gothic Medium"/>
              </a:rPr>
              <a:t>Village</a:t>
            </a:r>
            <a:r>
              <a:rPr lang="sv-SE">
                <a:latin typeface="Franklin Gothic Medium"/>
              </a:rPr>
              <a:t> </a:t>
            </a:r>
            <a:r>
              <a:rPr lang="sv-SE" err="1">
                <a:latin typeface="Franklin Gothic Medium"/>
              </a:rPr>
              <a:t>allocation</a:t>
            </a:r>
            <a:r>
              <a:rPr lang="sv-SE">
                <a:latin typeface="Franklin Gothic Medium"/>
              </a:rPr>
              <a:t> and site information</a:t>
            </a:r>
            <a:endParaRPr lang="sv-SE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D391A792-FF13-9201-D997-04DCE4BE32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590571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D529AA8-C707-6BAF-50EE-2586332A1B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err="1">
                <a:latin typeface="Franklin Gothic Medium"/>
              </a:rPr>
              <a:t>Village</a:t>
            </a:r>
            <a:r>
              <a:rPr lang="sv-SE">
                <a:latin typeface="Franklin Gothic Medium"/>
              </a:rPr>
              <a:t> </a:t>
            </a:r>
            <a:r>
              <a:rPr lang="sv-SE" err="1">
                <a:latin typeface="Franklin Gothic Medium"/>
              </a:rPr>
              <a:t>allocation</a:t>
            </a:r>
            <a:r>
              <a:rPr lang="sv-SE">
                <a:latin typeface="Franklin Gothic Medium"/>
              </a:rPr>
              <a:t>  </a:t>
            </a:r>
            <a:endParaRPr lang="sv-SE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AC5522CB-E92D-E840-CDB8-26FBC21DE5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72169"/>
            <a:ext cx="10151641" cy="4104794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sv-SE" sz="3200">
                <a:latin typeface="Franklin Gothic Book"/>
              </a:rPr>
              <a:t>All scout </a:t>
            </a:r>
            <a:r>
              <a:rPr lang="sv-SE" sz="3200" err="1">
                <a:latin typeface="Franklin Gothic Book"/>
              </a:rPr>
              <a:t>groups</a:t>
            </a:r>
            <a:r>
              <a:rPr lang="sv-SE" sz="3200">
                <a:latin typeface="Franklin Gothic Book"/>
              </a:rPr>
              <a:t> has </a:t>
            </a:r>
            <a:r>
              <a:rPr lang="sv-SE" sz="3200" err="1">
                <a:latin typeface="Franklin Gothic Book"/>
              </a:rPr>
              <a:t>received</a:t>
            </a:r>
            <a:r>
              <a:rPr lang="sv-SE" sz="3200">
                <a:latin typeface="Franklin Gothic Book"/>
              </a:rPr>
              <a:t> an email </a:t>
            </a:r>
            <a:r>
              <a:rPr lang="sv-SE" sz="3200" err="1">
                <a:latin typeface="Franklin Gothic Book"/>
              </a:rPr>
              <a:t>about</a:t>
            </a:r>
            <a:r>
              <a:rPr lang="sv-SE" sz="3200">
                <a:latin typeface="Franklin Gothic Book"/>
              </a:rPr>
              <a:t> </a:t>
            </a:r>
            <a:r>
              <a:rPr lang="sv-SE" sz="3200" err="1">
                <a:latin typeface="Franklin Gothic Book"/>
              </a:rPr>
              <a:t>which</a:t>
            </a:r>
            <a:r>
              <a:rPr lang="sv-SE" sz="3200">
                <a:latin typeface="Franklin Gothic Book"/>
              </a:rPr>
              <a:t> </a:t>
            </a:r>
            <a:r>
              <a:rPr lang="sv-SE" sz="3200" err="1">
                <a:latin typeface="Franklin Gothic Book"/>
              </a:rPr>
              <a:t>other</a:t>
            </a:r>
            <a:r>
              <a:rPr lang="sv-SE" sz="3200">
                <a:latin typeface="Franklin Gothic Book"/>
              </a:rPr>
              <a:t> </a:t>
            </a:r>
            <a:r>
              <a:rPr lang="sv-SE" sz="3200" err="1">
                <a:latin typeface="Franklin Gothic Book"/>
              </a:rPr>
              <a:t>groups</a:t>
            </a:r>
            <a:r>
              <a:rPr lang="sv-SE" sz="3200">
                <a:latin typeface="Franklin Gothic Book"/>
              </a:rPr>
              <a:t> </a:t>
            </a:r>
            <a:r>
              <a:rPr lang="sv-SE" sz="3200" err="1">
                <a:latin typeface="Franklin Gothic Book"/>
              </a:rPr>
              <a:t>there</a:t>
            </a:r>
            <a:r>
              <a:rPr lang="sv-SE" sz="3200">
                <a:latin typeface="Franklin Gothic Book"/>
              </a:rPr>
              <a:t> </a:t>
            </a:r>
            <a:r>
              <a:rPr lang="sv-SE" sz="3200" err="1">
                <a:latin typeface="Franklin Gothic Book"/>
              </a:rPr>
              <a:t>are</a:t>
            </a:r>
            <a:r>
              <a:rPr lang="sv-SE" sz="3200">
                <a:latin typeface="Franklin Gothic Book"/>
              </a:rPr>
              <a:t> in </a:t>
            </a:r>
            <a:r>
              <a:rPr lang="sv-SE" sz="3200" err="1">
                <a:latin typeface="Franklin Gothic Book"/>
              </a:rPr>
              <a:t>your</a:t>
            </a:r>
            <a:r>
              <a:rPr lang="sv-SE" sz="3200">
                <a:latin typeface="Franklin Gothic Book"/>
              </a:rPr>
              <a:t> </a:t>
            </a:r>
            <a:r>
              <a:rPr lang="sv-SE" sz="3200" err="1">
                <a:latin typeface="Franklin Gothic Book"/>
              </a:rPr>
              <a:t>village</a:t>
            </a:r>
            <a:r>
              <a:rPr lang="sv-SE" sz="3200">
                <a:latin typeface="Franklin Gothic Book"/>
              </a:rPr>
              <a:t>.</a:t>
            </a:r>
          </a:p>
          <a:p>
            <a:r>
              <a:rPr lang="sv-SE" sz="3200">
                <a:latin typeface="Franklin Gothic Book"/>
              </a:rPr>
              <a:t>The email </a:t>
            </a:r>
            <a:r>
              <a:rPr lang="sv-SE" sz="3200" err="1">
                <a:latin typeface="Franklin Gothic Book"/>
              </a:rPr>
              <a:t>includes</a:t>
            </a:r>
            <a:r>
              <a:rPr lang="sv-SE" sz="3200">
                <a:latin typeface="Franklin Gothic Book"/>
              </a:rPr>
              <a:t> </a:t>
            </a:r>
            <a:r>
              <a:rPr lang="sv-SE" sz="3200" err="1">
                <a:latin typeface="Franklin Gothic Book"/>
              </a:rPr>
              <a:t>contact</a:t>
            </a:r>
            <a:r>
              <a:rPr lang="sv-SE" sz="3200">
                <a:latin typeface="Franklin Gothic Book"/>
              </a:rPr>
              <a:t> </a:t>
            </a:r>
            <a:r>
              <a:rPr lang="sv-SE" sz="3200" err="1">
                <a:latin typeface="Franklin Gothic Book"/>
              </a:rPr>
              <a:t>details</a:t>
            </a:r>
            <a:r>
              <a:rPr lang="sv-SE" sz="3200">
                <a:latin typeface="Franklin Gothic Book"/>
              </a:rPr>
              <a:t> for </a:t>
            </a:r>
            <a:r>
              <a:rPr lang="sv-SE" sz="3200" err="1">
                <a:latin typeface="Franklin Gothic Book"/>
              </a:rPr>
              <a:t>each</a:t>
            </a:r>
            <a:r>
              <a:rPr lang="sv-SE" sz="3200">
                <a:latin typeface="Franklin Gothic Book"/>
              </a:rPr>
              <a:t> </a:t>
            </a:r>
            <a:r>
              <a:rPr lang="sv-SE" sz="3200" err="1">
                <a:latin typeface="Franklin Gothic Book"/>
              </a:rPr>
              <a:t>group’s</a:t>
            </a:r>
            <a:r>
              <a:rPr lang="sv-SE" sz="3200">
                <a:latin typeface="Franklin Gothic Book"/>
              </a:rPr>
              <a:t> </a:t>
            </a:r>
            <a:r>
              <a:rPr lang="sv-SE" sz="3200" err="1">
                <a:latin typeface="Franklin Gothic Book"/>
              </a:rPr>
              <a:t>designated</a:t>
            </a:r>
            <a:r>
              <a:rPr lang="sv-SE" sz="3200">
                <a:latin typeface="Franklin Gothic Book"/>
              </a:rPr>
              <a:t> </a:t>
            </a:r>
            <a:r>
              <a:rPr lang="sv-SE" sz="3200" err="1">
                <a:latin typeface="Franklin Gothic Book"/>
              </a:rPr>
              <a:t>contact</a:t>
            </a:r>
            <a:r>
              <a:rPr lang="sv-SE" sz="3200">
                <a:latin typeface="Franklin Gothic Book"/>
              </a:rPr>
              <a:t> person.</a:t>
            </a:r>
          </a:p>
          <a:p>
            <a:r>
              <a:rPr lang="sv-SE" sz="3200">
                <a:latin typeface="Franklin Gothic Book"/>
              </a:rPr>
              <a:t>Please, get in touch and plan </a:t>
            </a:r>
            <a:r>
              <a:rPr lang="sv-SE" sz="3200" err="1">
                <a:latin typeface="Franklin Gothic Book"/>
              </a:rPr>
              <a:t>together</a:t>
            </a:r>
            <a:r>
              <a:rPr lang="sv-SE" sz="3200">
                <a:latin typeface="Franklin Gothic Book"/>
              </a:rPr>
              <a:t>!</a:t>
            </a:r>
          </a:p>
          <a:p>
            <a:r>
              <a:rPr lang="sv-SE" sz="3200" err="1">
                <a:latin typeface="Franklin Gothic Book"/>
              </a:rPr>
              <a:t>Help</a:t>
            </a:r>
            <a:r>
              <a:rPr lang="sv-SE" sz="3200">
                <a:latin typeface="Franklin Gothic Book"/>
              </a:rPr>
              <a:t> </a:t>
            </a:r>
            <a:r>
              <a:rPr lang="sv-SE" sz="3200" err="1">
                <a:latin typeface="Franklin Gothic Book"/>
              </a:rPr>
              <a:t>each</a:t>
            </a:r>
            <a:r>
              <a:rPr lang="sv-SE" sz="3200">
                <a:latin typeface="Franklin Gothic Book"/>
              </a:rPr>
              <a:t> </a:t>
            </a:r>
            <a:r>
              <a:rPr lang="sv-SE" sz="3200" err="1">
                <a:latin typeface="Franklin Gothic Book"/>
              </a:rPr>
              <a:t>other</a:t>
            </a:r>
            <a:r>
              <a:rPr lang="sv-SE" sz="3200">
                <a:latin typeface="Franklin Gothic Book"/>
              </a:rPr>
              <a:t> </a:t>
            </a:r>
            <a:r>
              <a:rPr lang="sv-SE" sz="3200" err="1">
                <a:latin typeface="Franklin Gothic Book"/>
              </a:rPr>
              <a:t>with</a:t>
            </a:r>
            <a:r>
              <a:rPr lang="sv-SE" sz="3200">
                <a:latin typeface="Franklin Gothic Book"/>
              </a:rPr>
              <a:t> equipment.</a:t>
            </a:r>
            <a:br>
              <a:rPr lang="sv-SE" sz="3200">
                <a:latin typeface="Franklin Gothic Book"/>
              </a:rPr>
            </a:br>
            <a:endParaRPr lang="sv-SE" sz="3200">
              <a:latin typeface="Franklin Gothic Book"/>
            </a:endParaRPr>
          </a:p>
          <a:p>
            <a:r>
              <a:rPr lang="sv-SE" sz="3200">
                <a:latin typeface="Franklin Gothic Book"/>
              </a:rPr>
              <a:t>Every group must bring own tents for sleeping.</a:t>
            </a:r>
          </a:p>
          <a:p>
            <a:pPr marL="0" indent="0">
              <a:buNone/>
            </a:pPr>
            <a:endParaRPr lang="sv-SE">
              <a:latin typeface="Franklin Gothic Book"/>
            </a:endParaRPr>
          </a:p>
        </p:txBody>
      </p:sp>
      <p:pic>
        <p:nvPicPr>
          <p:cNvPr id="7" name="Picture 6" descr="A hands holding each other&#10;&#10;AI-generated content may be incorrect.">
            <a:extLst>
              <a:ext uri="{FF2B5EF4-FFF2-40B4-BE49-F238E27FC236}">
                <a16:creationId xmlns:a16="http://schemas.microsoft.com/office/drawing/2014/main" id="{4B17C21C-4128-C53D-E90A-2B6C35CFE80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051" t="6450" r="19208" b="9302"/>
          <a:stretch/>
        </p:blipFill>
        <p:spPr>
          <a:xfrm>
            <a:off x="9386541" y="2836018"/>
            <a:ext cx="2589394" cy="2310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289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Jamboree26 Färgglad">
  <a:themeElements>
    <a:clrScheme name="Jamboree26">
      <a:dk1>
        <a:srgbClr val="00355F"/>
      </a:dk1>
      <a:lt1>
        <a:srgbClr val="FFFFFF"/>
      </a:lt1>
      <a:dk2>
        <a:srgbClr val="00355F"/>
      </a:dk2>
      <a:lt2>
        <a:srgbClr val="FEFEFE"/>
      </a:lt2>
      <a:accent1>
        <a:srgbClr val="00355F"/>
      </a:accent1>
      <a:accent2>
        <a:srgbClr val="80A5BF"/>
      </a:accent2>
      <a:accent3>
        <a:srgbClr val="C61E3F"/>
      </a:accent3>
      <a:accent4>
        <a:srgbClr val="F7AAB5"/>
      </a:accent4>
      <a:accent5>
        <a:srgbClr val="F8A54A"/>
      </a:accent5>
      <a:accent6>
        <a:srgbClr val="FEF1E2"/>
      </a:accent6>
      <a:hlink>
        <a:srgbClr val="80A5BF"/>
      </a:hlink>
      <a:folHlink>
        <a:srgbClr val="80A5BF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Jamboree26 Färgglad mall" id="{97035107-F87F-7B4B-B4DC-CC0FCFB59B2B}" vid="{9FD9475C-F3F3-2546-B060-33C537B05AE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9899FA1A9DB25649865C719F2FD13977" ma:contentTypeVersion="14" ma:contentTypeDescription="Skapa ett nytt dokument." ma:contentTypeScope="" ma:versionID="4514811ac0e235a3337a05a0c3ab9d3f">
  <xsd:schema xmlns:xsd="http://www.w3.org/2001/XMLSchema" xmlns:xs="http://www.w3.org/2001/XMLSchema" xmlns:p="http://schemas.microsoft.com/office/2006/metadata/properties" xmlns:ns2="326c5725-7413-4395-8e88-dd0d8ba39580" xmlns:ns3="aff3c7a4-522a-4632-a723-82686163d445" targetNamespace="http://schemas.microsoft.com/office/2006/metadata/properties" ma:root="true" ma:fieldsID="14243caa88df73c2315f7f7cdf73ec83" ns2:_="" ns3:_="">
    <xsd:import namespace="326c5725-7413-4395-8e88-dd0d8ba39580"/>
    <xsd:import namespace="aff3c7a4-522a-4632-a723-82686163d44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BillingMetadata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26c5725-7413-4395-8e88-dd0d8ba3958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Bildmarkeringar" ma:readOnly="false" ma:fieldId="{5cf76f15-5ced-4ddc-b409-7134ff3c332f}" ma:taxonomyMulti="true" ma:sspId="0559c95e-54ef-4c91-b850-b694aa19f85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20" nillable="true" ma:displayName="MediaServiceBillingMetadata" ma:hidden="true" ma:internalName="MediaServiceBillingMetadata" ma:readOnly="true">
      <xsd:simpleType>
        <xsd:restriction base="dms:Note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ff3c7a4-522a-4632-a723-82686163d445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f3cb917d-9ba6-4033-bb1a-0d6303f6c46f}" ma:internalName="TaxCatchAll" ma:showField="CatchAllData" ma:web="aff3c7a4-522a-4632-a723-82686163d44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26c5725-7413-4395-8e88-dd0d8ba39580">
      <Terms xmlns="http://schemas.microsoft.com/office/infopath/2007/PartnerControls"/>
    </lcf76f155ced4ddcb4097134ff3c332f>
    <TaxCatchAll xmlns="aff3c7a4-522a-4632-a723-82686163d44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8279F21-8C22-4D8C-BEE9-F0F6154FBBDB}">
  <ds:schemaRefs>
    <ds:schemaRef ds:uri="326c5725-7413-4395-8e88-dd0d8ba39580"/>
    <ds:schemaRef ds:uri="aff3c7a4-522a-4632-a723-82686163d44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81377E33-78D4-496D-9D3A-8DB689D38A21}">
  <ds:schemaRefs>
    <ds:schemaRef ds:uri="326c5725-7413-4395-8e88-dd0d8ba39580"/>
    <ds:schemaRef ds:uri="aff3c7a4-522a-4632-a723-82686163d445"/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58659286-5A26-42EE-8937-59029AF199A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Application>Microsoft Office PowerPoint</Application>
  <PresentationFormat>Bredbild</PresentationFormat>
  <Slides>31</Slides>
  <Notes>1</Notes>
  <HiddenSlides>1</HiddenSlides>
  <ScaleCrop>false</ScaleCrop>
  <HeadingPairs>
    <vt:vector size="4" baseType="variant">
      <vt:variant>
        <vt:lpstr>Tema</vt:lpstr>
      </vt:variant>
      <vt:variant>
        <vt:i4>1</vt:i4>
      </vt:variant>
      <vt:variant>
        <vt:lpstr>Bildrubriker</vt:lpstr>
      </vt:variant>
      <vt:variant>
        <vt:i4>31</vt:i4>
      </vt:variant>
    </vt:vector>
  </HeadingPairs>
  <TitlesOfParts>
    <vt:vector size="32" baseType="lpstr">
      <vt:lpstr>Jamboree26 Färgglad</vt:lpstr>
      <vt:lpstr>PowerPoint-presentation</vt:lpstr>
      <vt:lpstr>Welcome to our  digital info session</vt:lpstr>
      <vt:lpstr>Our Jamboree song "Together is the real thing"  feat. Stina Joza</vt:lpstr>
      <vt:lpstr>The agenda</vt:lpstr>
      <vt:lpstr>Over 17 000 guides and scouts!!  </vt:lpstr>
      <vt:lpstr>PowerPoint-presentation</vt:lpstr>
      <vt:lpstr>Safe from Harm</vt:lpstr>
      <vt:lpstr>Village allocation and site information</vt:lpstr>
      <vt:lpstr>Village allocation  </vt:lpstr>
      <vt:lpstr>Map  </vt:lpstr>
      <vt:lpstr>Hygiene</vt:lpstr>
      <vt:lpstr>Water and waste</vt:lpstr>
      <vt:lpstr>Poles, Gas and Firewood</vt:lpstr>
      <vt:lpstr>Safety </vt:lpstr>
      <vt:lpstr>Travel and transport</vt:lpstr>
      <vt:lpstr>Travel sustainably  with your group</vt:lpstr>
      <vt:lpstr>Travel with car or bus</vt:lpstr>
      <vt:lpstr>Shipping goods</vt:lpstr>
      <vt:lpstr>Information about food</vt:lpstr>
      <vt:lpstr>Food philosophy Jamboree26</vt:lpstr>
      <vt:lpstr>Food philosophy Jamboree26</vt:lpstr>
      <vt:lpstr>Food distribution</vt:lpstr>
      <vt:lpstr>Dietary restrictions</vt:lpstr>
      <vt:lpstr>Programme and  the Together Party</vt:lpstr>
      <vt:lpstr>Time for arrival and departure</vt:lpstr>
      <vt:lpstr>Programme and weekly schedule </vt:lpstr>
      <vt:lpstr>Hubs</vt:lpstr>
      <vt:lpstr>PowerPoint-presentation</vt:lpstr>
      <vt:lpstr>Important things to keep in mind  for the Together Party</vt:lpstr>
      <vt:lpstr>Programme for Rovers</vt:lpstr>
      <vt:lpstr>PowerPoint-presentation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Julia Hemmendy</dc:creator>
  <cp:revision>2</cp:revision>
  <dcterms:created xsi:type="dcterms:W3CDTF">2025-04-01T11:45:00Z</dcterms:created>
  <dcterms:modified xsi:type="dcterms:W3CDTF">2026-04-07T19:28:50Z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0x0101009899FA1A9DB25649865C719F2FD13977</vt:lpwstr>
  </property>
  <property fmtid="{D5CDD505-2E9C-101B-9397-08002B2CF9AE}" pid="3" name="MediaServiceImageTags">
    <vt:lpwstr/>
  </property>
  <property fmtid="{D5CDD505-2E9C-101B-9397-08002B2CF9AE}" pid="4" name="xd_ProgID">
    <vt:lpwstr/>
  </property>
  <property fmtid="{D5CDD505-2E9C-101B-9397-08002B2CF9AE}" pid="5" name="_SourceUrl">
    <vt:lpwstr/>
  </property>
  <property fmtid="{D5CDD505-2E9C-101B-9397-08002B2CF9AE}" pid="6" name="_SharedFileIndex">
    <vt:lpwstr/>
  </property>
  <property fmtid="{D5CDD505-2E9C-101B-9397-08002B2CF9AE}" pid="7" name="ComplianceAssetId">
    <vt:lpwstr/>
  </property>
  <property fmtid="{D5CDD505-2E9C-101B-9397-08002B2CF9AE}" pid="8" name="TemplateUrl">
    <vt:lpwstr/>
  </property>
  <property fmtid="{D5CDD505-2E9C-101B-9397-08002B2CF9AE}" pid="9" name="_ExtendedDescription">
    <vt:lpwstr/>
  </property>
  <property fmtid="{D5CDD505-2E9C-101B-9397-08002B2CF9AE}" pid="10" name="TriggerFlowInfo">
    <vt:lpwstr/>
  </property>
  <property fmtid="{D5CDD505-2E9C-101B-9397-08002B2CF9AE}" pid="11" name="xd_Signature">
    <vt:bool>false</vt:bool>
  </property>
</Properties>
</file>