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2"/>
  </p:notesMasterIdLst>
  <p:sldIdLst>
    <p:sldId id="298" r:id="rId5"/>
    <p:sldId id="314" r:id="rId6"/>
    <p:sldId id="306" r:id="rId7"/>
    <p:sldId id="315" r:id="rId8"/>
    <p:sldId id="323" r:id="rId9"/>
    <p:sldId id="327" r:id="rId10"/>
    <p:sldId id="322" r:id="rId11"/>
    <p:sldId id="320" r:id="rId12"/>
    <p:sldId id="321" r:id="rId13"/>
    <p:sldId id="324" r:id="rId14"/>
    <p:sldId id="325" r:id="rId15"/>
    <p:sldId id="326" r:id="rId16"/>
    <p:sldId id="307" r:id="rId17"/>
    <p:sldId id="317" r:id="rId18"/>
    <p:sldId id="318" r:id="rId19"/>
    <p:sldId id="328" r:id="rId20"/>
    <p:sldId id="313" r:id="rId21"/>
  </p:sldIdLst>
  <p:sldSz cx="12192000" cy="6858000"/>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odingar att ha" id="{8EACD03B-ED80-9F4E-B29F-2E4F4ED208B7}">
          <p14:sldIdLst>
            <p14:sldId id="298"/>
            <p14:sldId id="314"/>
            <p14:sldId id="306"/>
            <p14:sldId id="315"/>
            <p14:sldId id="323"/>
            <p14:sldId id="327"/>
            <p14:sldId id="322"/>
            <p14:sldId id="320"/>
            <p14:sldId id="321"/>
            <p14:sldId id="324"/>
            <p14:sldId id="325"/>
            <p14:sldId id="326"/>
            <p14:sldId id="307"/>
            <p14:sldId id="317"/>
            <p14:sldId id="318"/>
            <p14:sldId id="328"/>
            <p14:sldId id="3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D7E38D-5D4F-15B0-CBEE-7B324EF4C2A1}" v="11" dt="2026-01-25T15:36:17.7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70" d="100"/>
          <a:sy n="70" d="100"/>
        </p:scale>
        <p:origin x="51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nilla Niemi" userId="S::pernilla.niemi@scouterna.se::d4a78701-b18b-4dec-b528-864d406cbc51" providerId="AD" clId="Web-{3771D14A-55AE-0E41-D3A3-BABE00D81BB5}"/>
    <pc:docChg chg="modSld">
      <pc:chgData name="Pernilla Niemi" userId="S::pernilla.niemi@scouterna.se::d4a78701-b18b-4dec-b528-864d406cbc51" providerId="AD" clId="Web-{3771D14A-55AE-0E41-D3A3-BABE00D81BB5}" dt="2026-01-14T18:27:55.493" v="5"/>
      <pc:docMkLst>
        <pc:docMk/>
      </pc:docMkLst>
      <pc:sldChg chg="modSp">
        <pc:chgData name="Pernilla Niemi" userId="S::pernilla.niemi@scouterna.se::d4a78701-b18b-4dec-b528-864d406cbc51" providerId="AD" clId="Web-{3771D14A-55AE-0E41-D3A3-BABE00D81BB5}" dt="2026-01-14T18:27:55.493" v="5"/>
        <pc:sldMkLst>
          <pc:docMk/>
          <pc:sldMk cId="2715188499" sldId="327"/>
        </pc:sldMkLst>
        <pc:graphicFrameChg chg="mod modGraphic">
          <ac:chgData name="Pernilla Niemi" userId="S::pernilla.niemi@scouterna.se::d4a78701-b18b-4dec-b528-864d406cbc51" providerId="AD" clId="Web-{3771D14A-55AE-0E41-D3A3-BABE00D81BB5}" dt="2026-01-14T18:27:55.493" v="5"/>
          <ac:graphicFrameMkLst>
            <pc:docMk/>
            <pc:sldMk cId="2715188499" sldId="327"/>
            <ac:graphicFrameMk id="5" creationId="{BBCBC7E7-2748-E109-5C37-D5141F69E022}"/>
          </ac:graphicFrameMkLst>
        </pc:graphicFrameChg>
      </pc:sldChg>
    </pc:docChg>
  </pc:docChgLst>
  <pc:docChgLst>
    <pc:chgData name="Malcolm Nihlén" userId="S::malcolm.nihlen@scouterna.se::875b71f3-6404-45df-8368-07c774119ce3" providerId="AD" clId="Web-{E76350CD-20EF-DC9D-1AF0-84A2EAC69E24}"/>
    <pc:docChg chg="modSld">
      <pc:chgData name="Malcolm Nihlén" userId="S::malcolm.nihlen@scouterna.se::875b71f3-6404-45df-8368-07c774119ce3" providerId="AD" clId="Web-{E76350CD-20EF-DC9D-1AF0-84A2EAC69E24}" dt="2026-01-14T18:53:16.828" v="27" actId="20577"/>
      <pc:docMkLst>
        <pc:docMk/>
      </pc:docMkLst>
      <pc:sldChg chg="modSp">
        <pc:chgData name="Malcolm Nihlén" userId="S::malcolm.nihlen@scouterna.se::875b71f3-6404-45df-8368-07c774119ce3" providerId="AD" clId="Web-{E76350CD-20EF-DC9D-1AF0-84A2EAC69E24}" dt="2026-01-14T18:53:16.828" v="27" actId="20577"/>
        <pc:sldMkLst>
          <pc:docMk/>
          <pc:sldMk cId="2630807237" sldId="320"/>
        </pc:sldMkLst>
        <pc:spChg chg="mod">
          <ac:chgData name="Malcolm Nihlén" userId="S::malcolm.nihlen@scouterna.se::875b71f3-6404-45df-8368-07c774119ce3" providerId="AD" clId="Web-{E76350CD-20EF-DC9D-1AF0-84A2EAC69E24}" dt="2026-01-14T18:53:16.828" v="27" actId="20577"/>
          <ac:spMkLst>
            <pc:docMk/>
            <pc:sldMk cId="2630807237" sldId="320"/>
            <ac:spMk id="3" creationId="{4EDE2AB1-CD1B-42D7-129B-C486DF39785F}"/>
          </ac:spMkLst>
        </pc:spChg>
      </pc:sldChg>
    </pc:docChg>
  </pc:docChgLst>
  <pc:docChgLst>
    <pc:chgData name="Pernilla Niemi" userId="S::pernilla.niemi@scouterna.se::d4a78701-b18b-4dec-b528-864d406cbc51" providerId="AD" clId="Web-{1D0888CE-3CEC-2239-783F-CF4AF7E37743}"/>
    <pc:docChg chg="delSld modSld sldOrd modSection">
      <pc:chgData name="Pernilla Niemi" userId="S::pernilla.niemi@scouterna.se::d4a78701-b18b-4dec-b528-864d406cbc51" providerId="AD" clId="Web-{1D0888CE-3CEC-2239-783F-CF4AF7E37743}" dt="2026-01-13T20:15:12.193" v="26"/>
      <pc:docMkLst>
        <pc:docMk/>
      </pc:docMkLst>
      <pc:sldChg chg="modSp">
        <pc:chgData name="Pernilla Niemi" userId="S::pernilla.niemi@scouterna.se::d4a78701-b18b-4dec-b528-864d406cbc51" providerId="AD" clId="Web-{1D0888CE-3CEC-2239-783F-CF4AF7E37743}" dt="2026-01-13T20:14:23.880" v="23" actId="20577"/>
        <pc:sldMkLst>
          <pc:docMk/>
          <pc:sldMk cId="2390845032" sldId="307"/>
        </pc:sldMkLst>
        <pc:spChg chg="mod">
          <ac:chgData name="Pernilla Niemi" userId="S::pernilla.niemi@scouterna.se::d4a78701-b18b-4dec-b528-864d406cbc51" providerId="AD" clId="Web-{1D0888CE-3CEC-2239-783F-CF4AF7E37743}" dt="2026-01-13T20:14:23.880" v="23" actId="20577"/>
          <ac:spMkLst>
            <pc:docMk/>
            <pc:sldMk cId="2390845032" sldId="307"/>
            <ac:spMk id="3" creationId="{F36F5178-756F-6F13-889E-9CB8BFE336F9}"/>
          </ac:spMkLst>
        </pc:spChg>
      </pc:sldChg>
      <pc:sldChg chg="ord">
        <pc:chgData name="Pernilla Niemi" userId="S::pernilla.niemi@scouterna.se::d4a78701-b18b-4dec-b528-864d406cbc51" providerId="AD" clId="Web-{1D0888CE-3CEC-2239-783F-CF4AF7E37743}" dt="2026-01-13T20:14:41.677" v="25"/>
        <pc:sldMkLst>
          <pc:docMk/>
          <pc:sldMk cId="1786142901" sldId="322"/>
        </pc:sldMkLst>
      </pc:sldChg>
    </pc:docChg>
  </pc:docChgLst>
  <pc:docChgLst>
    <pc:chgData name="Johan Holmberg" userId="S::johan.holmberg@scouterna.se::76316f89-9be1-452f-a2da-edf43f1c2eef" providerId="AD" clId="Web-{F3D7E38D-5D4F-15B0-CBEE-7B324EF4C2A1}"/>
    <pc:docChg chg="addSld modSld modSection">
      <pc:chgData name="Johan Holmberg" userId="S::johan.holmberg@scouterna.se::76316f89-9be1-452f-a2da-edf43f1c2eef" providerId="AD" clId="Web-{F3D7E38D-5D4F-15B0-CBEE-7B324EF4C2A1}" dt="2026-01-25T15:36:14.707" v="8" actId="20577"/>
      <pc:docMkLst>
        <pc:docMk/>
      </pc:docMkLst>
      <pc:sldChg chg="modSp add replId">
        <pc:chgData name="Johan Holmberg" userId="S::johan.holmberg@scouterna.se::76316f89-9be1-452f-a2da-edf43f1c2eef" providerId="AD" clId="Web-{F3D7E38D-5D4F-15B0-CBEE-7B324EF4C2A1}" dt="2026-01-25T15:36:14.707" v="8" actId="20577"/>
        <pc:sldMkLst>
          <pc:docMk/>
          <pc:sldMk cId="2432289126" sldId="328"/>
        </pc:sldMkLst>
        <pc:spChg chg="mod">
          <ac:chgData name="Johan Holmberg" userId="S::johan.holmberg@scouterna.se::76316f89-9be1-452f-a2da-edf43f1c2eef" providerId="AD" clId="Web-{F3D7E38D-5D4F-15B0-CBEE-7B324EF4C2A1}" dt="2026-01-25T15:35:12.785" v="2" actId="20577"/>
          <ac:spMkLst>
            <pc:docMk/>
            <pc:sldMk cId="2432289126" sldId="328"/>
            <ac:spMk id="2" creationId="{D86966FB-0736-A571-2D3C-0F60A8C341EA}"/>
          </ac:spMkLst>
        </pc:spChg>
        <pc:spChg chg="mod">
          <ac:chgData name="Johan Holmberg" userId="S::johan.holmberg@scouterna.se::76316f89-9be1-452f-a2da-edf43f1c2eef" providerId="AD" clId="Web-{F3D7E38D-5D4F-15B0-CBEE-7B324EF4C2A1}" dt="2026-01-25T15:36:14.707" v="8" actId="20577"/>
          <ac:spMkLst>
            <pc:docMk/>
            <pc:sldMk cId="2432289126" sldId="328"/>
            <ac:spMk id="3" creationId="{6C055C23-32C3-FFB5-6066-A2FF55B28C5D}"/>
          </ac:spMkLst>
        </pc:spChg>
      </pc:sldChg>
    </pc:docChg>
  </pc:docChgLst>
  <pc:docChgLst>
    <pc:chgData name="Martin Ruist" userId="d4555e2a-6711-496d-a739-90d50748592d" providerId="ADAL" clId="{7D66DB16-E886-5597-A44C-FC7D429AD19E}"/>
    <pc:docChg chg="custSel modMainMaster">
      <pc:chgData name="Martin Ruist" userId="d4555e2a-6711-496d-a739-90d50748592d" providerId="ADAL" clId="{7D66DB16-E886-5597-A44C-FC7D429AD19E}" dt="2026-01-14T08:37:21.570" v="10" actId="1076"/>
      <pc:docMkLst>
        <pc:docMk/>
      </pc:docMkLst>
      <pc:sldMasterChg chg="modSldLayout">
        <pc:chgData name="Martin Ruist" userId="d4555e2a-6711-496d-a739-90d50748592d" providerId="ADAL" clId="{7D66DB16-E886-5597-A44C-FC7D429AD19E}" dt="2026-01-14T08:37:21.570" v="10" actId="1076"/>
        <pc:sldMasterMkLst>
          <pc:docMk/>
          <pc:sldMasterMk cId="4192254452" sldId="2147483660"/>
        </pc:sldMasterMkLst>
        <pc:sldLayoutChg chg="addSp delSp modSp mod">
          <pc:chgData name="Martin Ruist" userId="d4555e2a-6711-496d-a739-90d50748592d" providerId="ADAL" clId="{7D66DB16-E886-5597-A44C-FC7D429AD19E}" dt="2026-01-14T08:37:21.570" v="10" actId="1076"/>
          <pc:sldLayoutMkLst>
            <pc:docMk/>
            <pc:sldMasterMk cId="4192254452" sldId="2147483660"/>
            <pc:sldLayoutMk cId="1931752326" sldId="2147483661"/>
          </pc:sldLayoutMkLst>
          <pc:picChg chg="add mod">
            <ac:chgData name="Martin Ruist" userId="d4555e2a-6711-496d-a739-90d50748592d" providerId="ADAL" clId="{7D66DB16-E886-5597-A44C-FC7D429AD19E}" dt="2026-01-14T08:37:17.524" v="8" actId="1076"/>
            <ac:picMkLst>
              <pc:docMk/>
              <pc:sldMasterMk cId="4192254452" sldId="2147483660"/>
              <pc:sldLayoutMk cId="1931752326" sldId="2147483661"/>
              <ac:picMk id="8" creationId="{95F57DD1-649F-FAFF-71B2-ED8D03D570E0}"/>
            </ac:picMkLst>
          </pc:picChg>
          <pc:picChg chg="add mod">
            <ac:chgData name="Martin Ruist" userId="d4555e2a-6711-496d-a739-90d50748592d" providerId="ADAL" clId="{7D66DB16-E886-5597-A44C-FC7D429AD19E}" dt="2026-01-14T08:37:21.570" v="10" actId="1076"/>
            <ac:picMkLst>
              <pc:docMk/>
              <pc:sldMasterMk cId="4192254452" sldId="2147483660"/>
              <pc:sldLayoutMk cId="1931752326" sldId="2147483661"/>
              <ac:picMk id="9" creationId="{07FBB223-5A4A-0649-89C3-8E7463132FAF}"/>
            </ac:picMkLst>
          </pc:picChg>
        </pc:sldLayoutChg>
      </pc:sldMasterChg>
    </pc:docChg>
  </pc:docChgLst>
  <pc:docChgLst>
    <pc:chgData name="Julia  Hemmendy" userId="S::julia.hemmendy@scouterna.se::6f3d69aa-5cbe-478e-bf53-cad3ee6069d0" providerId="AD" clId="Web-{DC40E87F-8226-DD79-AAE2-99740C170791}"/>
    <pc:docChg chg="addSld delSld modSld sldOrd modSection">
      <pc:chgData name="Julia  Hemmendy" userId="S::julia.hemmendy@scouterna.se::6f3d69aa-5cbe-478e-bf53-cad3ee6069d0" providerId="AD" clId="Web-{DC40E87F-8226-DD79-AAE2-99740C170791}" dt="2026-01-14T11:17:33.398" v="889"/>
      <pc:docMkLst>
        <pc:docMk/>
      </pc:docMkLst>
      <pc:sldChg chg="modSp addAnim">
        <pc:chgData name="Julia  Hemmendy" userId="S::julia.hemmendy@scouterna.se::6f3d69aa-5cbe-478e-bf53-cad3ee6069d0" providerId="AD" clId="Web-{DC40E87F-8226-DD79-AAE2-99740C170791}" dt="2026-01-14T11:13:08.804" v="886"/>
        <pc:sldMkLst>
          <pc:docMk/>
          <pc:sldMk cId="2390845032" sldId="307"/>
        </pc:sldMkLst>
        <pc:spChg chg="mod">
          <ac:chgData name="Julia  Hemmendy" userId="S::julia.hemmendy@scouterna.se::6f3d69aa-5cbe-478e-bf53-cad3ee6069d0" providerId="AD" clId="Web-{DC40E87F-8226-DD79-AAE2-99740C170791}" dt="2026-01-14T11:05:34.319" v="827" actId="14100"/>
          <ac:spMkLst>
            <pc:docMk/>
            <pc:sldMk cId="2390845032" sldId="307"/>
            <ac:spMk id="3" creationId="{F36F5178-756F-6F13-889E-9CB8BFE336F9}"/>
          </ac:spMkLst>
        </pc:spChg>
      </pc:sldChg>
      <pc:sldChg chg="modSp">
        <pc:chgData name="Julia  Hemmendy" userId="S::julia.hemmendy@scouterna.se::6f3d69aa-5cbe-478e-bf53-cad3ee6069d0" providerId="AD" clId="Web-{DC40E87F-8226-DD79-AAE2-99740C170791}" dt="2026-01-14T10:25:44.287" v="3" actId="20577"/>
        <pc:sldMkLst>
          <pc:docMk/>
          <pc:sldMk cId="2526859540" sldId="315"/>
        </pc:sldMkLst>
        <pc:spChg chg="mod">
          <ac:chgData name="Julia  Hemmendy" userId="S::julia.hemmendy@scouterna.se::6f3d69aa-5cbe-478e-bf53-cad3ee6069d0" providerId="AD" clId="Web-{DC40E87F-8226-DD79-AAE2-99740C170791}" dt="2026-01-14T10:25:37.615" v="1" actId="20577"/>
          <ac:spMkLst>
            <pc:docMk/>
            <pc:sldMk cId="2526859540" sldId="315"/>
            <ac:spMk id="3" creationId="{D0E63650-9C50-3595-4D23-14B9672B6027}"/>
          </ac:spMkLst>
        </pc:spChg>
        <pc:spChg chg="mod">
          <ac:chgData name="Julia  Hemmendy" userId="S::julia.hemmendy@scouterna.se::6f3d69aa-5cbe-478e-bf53-cad3ee6069d0" providerId="AD" clId="Web-{DC40E87F-8226-DD79-AAE2-99740C170791}" dt="2026-01-14T10:25:44.287" v="3" actId="20577"/>
          <ac:spMkLst>
            <pc:docMk/>
            <pc:sldMk cId="2526859540" sldId="315"/>
            <ac:spMk id="4" creationId="{8A827CCD-7EE2-E8F8-8F52-6C9E8E1941AF}"/>
          </ac:spMkLst>
        </pc:spChg>
      </pc:sldChg>
      <pc:sldChg chg="addAnim delAnim modAnim">
        <pc:chgData name="Julia  Hemmendy" userId="S::julia.hemmendy@scouterna.se::6f3d69aa-5cbe-478e-bf53-cad3ee6069d0" providerId="AD" clId="Web-{DC40E87F-8226-DD79-AAE2-99740C170791}" dt="2026-01-14T11:11:03.335" v="878"/>
        <pc:sldMkLst>
          <pc:docMk/>
          <pc:sldMk cId="2630807237" sldId="320"/>
        </pc:sldMkLst>
      </pc:sldChg>
      <pc:sldChg chg="addAnim modAnim">
        <pc:chgData name="Julia  Hemmendy" userId="S::julia.hemmendy@scouterna.se::6f3d69aa-5cbe-478e-bf53-cad3ee6069d0" providerId="AD" clId="Web-{DC40E87F-8226-DD79-AAE2-99740C170791}" dt="2026-01-14T11:12:39.976" v="885"/>
        <pc:sldMkLst>
          <pc:docMk/>
          <pc:sldMk cId="1917660486" sldId="321"/>
        </pc:sldMkLst>
      </pc:sldChg>
      <pc:sldChg chg="addSp delSp modSp addAnim">
        <pc:chgData name="Julia  Hemmendy" userId="S::julia.hemmendy@scouterna.se::6f3d69aa-5cbe-478e-bf53-cad3ee6069d0" providerId="AD" clId="Web-{DC40E87F-8226-DD79-AAE2-99740C170791}" dt="2026-01-14T11:08:51.663" v="858"/>
        <pc:sldMkLst>
          <pc:docMk/>
          <pc:sldMk cId="1786142901" sldId="322"/>
        </pc:sldMkLst>
        <pc:spChg chg="add del mod">
          <ac:chgData name="Julia  Hemmendy" userId="S::julia.hemmendy@scouterna.se::6f3d69aa-5cbe-478e-bf53-cad3ee6069d0" providerId="AD" clId="Web-{DC40E87F-8226-DD79-AAE2-99740C170791}" dt="2026-01-14T11:04:55.226" v="812" actId="20577"/>
          <ac:spMkLst>
            <pc:docMk/>
            <pc:sldMk cId="1786142901" sldId="322"/>
            <ac:spMk id="3" creationId="{3D2F6AB2-98A2-363E-42E4-AE54C2C723F0}"/>
          </ac:spMkLst>
        </pc:spChg>
        <pc:spChg chg="mod">
          <ac:chgData name="Julia  Hemmendy" userId="S::julia.hemmendy@scouterna.se::6f3d69aa-5cbe-478e-bf53-cad3ee6069d0" providerId="AD" clId="Web-{DC40E87F-8226-DD79-AAE2-99740C170791}" dt="2026-01-14T10:59:06.882" v="758" actId="14100"/>
          <ac:spMkLst>
            <pc:docMk/>
            <pc:sldMk cId="1786142901" sldId="322"/>
            <ac:spMk id="4" creationId="{FAD9F8DF-D6EA-A91F-CAD4-E6FDEB6276E7}"/>
          </ac:spMkLst>
        </pc:spChg>
        <pc:spChg chg="add mod">
          <ac:chgData name="Julia  Hemmendy" userId="S::julia.hemmendy@scouterna.se::6f3d69aa-5cbe-478e-bf53-cad3ee6069d0" providerId="AD" clId="Web-{DC40E87F-8226-DD79-AAE2-99740C170791}" dt="2026-01-14T10:55:08.522" v="666" actId="20577"/>
          <ac:spMkLst>
            <pc:docMk/>
            <pc:sldMk cId="1786142901" sldId="322"/>
            <ac:spMk id="6" creationId="{B3AD167D-5EC9-436B-84E6-8AC71A23B77C}"/>
          </ac:spMkLst>
        </pc:spChg>
      </pc:sldChg>
      <pc:sldChg chg="addAnim">
        <pc:chgData name="Julia  Hemmendy" userId="S::julia.hemmendy@scouterna.se::6f3d69aa-5cbe-478e-bf53-cad3ee6069d0" providerId="AD" clId="Web-{DC40E87F-8226-DD79-AAE2-99740C170791}" dt="2026-01-14T11:13:28.289" v="887"/>
        <pc:sldMkLst>
          <pc:docMk/>
          <pc:sldMk cId="2404113854" sldId="323"/>
        </pc:sldMkLst>
      </pc:sldChg>
      <pc:sldChg chg="addSp delSp modSp new ord">
        <pc:chgData name="Julia  Hemmendy" userId="S::julia.hemmendy@scouterna.se::6f3d69aa-5cbe-478e-bf53-cad3ee6069d0" providerId="AD" clId="Web-{DC40E87F-8226-DD79-AAE2-99740C170791}" dt="2026-01-14T11:17:33.398" v="889"/>
        <pc:sldMkLst>
          <pc:docMk/>
          <pc:sldMk cId="2715188499" sldId="327"/>
        </pc:sldMkLst>
        <pc:spChg chg="mod">
          <ac:chgData name="Julia  Hemmendy" userId="S::julia.hemmendy@scouterna.se::6f3d69aa-5cbe-478e-bf53-cad3ee6069d0" providerId="AD" clId="Web-{DC40E87F-8226-DD79-AAE2-99740C170791}" dt="2026-01-14T10:48:54.194" v="639" actId="20577"/>
          <ac:spMkLst>
            <pc:docMk/>
            <pc:sldMk cId="2715188499" sldId="327"/>
            <ac:spMk id="2" creationId="{6877AD81-9F82-61A2-E616-0B9AA6606DDF}"/>
          </ac:spMkLst>
        </pc:spChg>
        <pc:graphicFrameChg chg="add del mod ord modGraphic">
          <ac:chgData name="Julia  Hemmendy" userId="S::julia.hemmendy@scouterna.se::6f3d69aa-5cbe-478e-bf53-cad3ee6069d0" providerId="AD" clId="Web-{DC40E87F-8226-DD79-AAE2-99740C170791}" dt="2026-01-14T11:17:33.398" v="889"/>
          <ac:graphicFrameMkLst>
            <pc:docMk/>
            <pc:sldMk cId="2715188499" sldId="327"/>
            <ac:graphicFrameMk id="5" creationId="{BBCBC7E7-2748-E109-5C37-D5141F69E022}"/>
          </ac:graphicFrameMkLst>
        </pc:graphicFrameChg>
        <pc:picChg chg="add mod">
          <ac:chgData name="Julia  Hemmendy" userId="S::julia.hemmendy@scouterna.se::6f3d69aa-5cbe-478e-bf53-cad3ee6069d0" providerId="AD" clId="Web-{DC40E87F-8226-DD79-AAE2-99740C170791}" dt="2026-01-14T10:49:49.756" v="649" actId="1076"/>
          <ac:picMkLst>
            <pc:docMk/>
            <pc:sldMk cId="2715188499" sldId="327"/>
            <ac:picMk id="10" creationId="{9992CA95-B428-5CCB-47AB-B098CE150B90}"/>
          </ac:picMkLst>
        </pc:picChg>
      </pc:sldChg>
    </pc:docChg>
  </pc:docChgLst>
  <pc:docChgLst>
    <pc:chgData name="Malcolm Nihlén" userId="S::malcolm.nihlen@scouterna.se::875b71f3-6404-45df-8368-07c774119ce3" providerId="AD" clId="Web-{C08DDF52-AF34-E5D6-D5F2-A672CB8D867A}"/>
    <pc:docChg chg="addSld delSld modSld modSection">
      <pc:chgData name="Malcolm Nihlén" userId="S::malcolm.nihlen@scouterna.se::875b71f3-6404-45df-8368-07c774119ce3" providerId="AD" clId="Web-{C08DDF52-AF34-E5D6-D5F2-A672CB8D867A}" dt="2026-01-13T20:41:47.291" v="265" actId="1076"/>
      <pc:docMkLst>
        <pc:docMk/>
      </pc:docMkLst>
      <pc:sldChg chg="modSp">
        <pc:chgData name="Malcolm Nihlén" userId="S::malcolm.nihlen@scouterna.se::875b71f3-6404-45df-8368-07c774119ce3" providerId="AD" clId="Web-{C08DDF52-AF34-E5D6-D5F2-A672CB8D867A}" dt="2026-01-13T20:40:39.043" v="236" actId="20577"/>
        <pc:sldMkLst>
          <pc:docMk/>
          <pc:sldMk cId="2390845032" sldId="307"/>
        </pc:sldMkLst>
        <pc:spChg chg="mod">
          <ac:chgData name="Malcolm Nihlén" userId="S::malcolm.nihlen@scouterna.se::875b71f3-6404-45df-8368-07c774119ce3" providerId="AD" clId="Web-{C08DDF52-AF34-E5D6-D5F2-A672CB8D867A}" dt="2026-01-13T20:40:39.043" v="236" actId="20577"/>
          <ac:spMkLst>
            <pc:docMk/>
            <pc:sldMk cId="2390845032" sldId="307"/>
            <ac:spMk id="3" creationId="{F36F5178-756F-6F13-889E-9CB8BFE336F9}"/>
          </ac:spMkLst>
        </pc:spChg>
      </pc:sldChg>
      <pc:sldChg chg="modSp">
        <pc:chgData name="Malcolm Nihlén" userId="S::malcolm.nihlen@scouterna.se::875b71f3-6404-45df-8368-07c774119ce3" providerId="AD" clId="Web-{C08DDF52-AF34-E5D6-D5F2-A672CB8D867A}" dt="2026-01-13T20:40:28.636" v="210" actId="20577"/>
        <pc:sldMkLst>
          <pc:docMk/>
          <pc:sldMk cId="2630807237" sldId="320"/>
        </pc:sldMkLst>
        <pc:spChg chg="mod">
          <ac:chgData name="Malcolm Nihlén" userId="S::malcolm.nihlen@scouterna.se::875b71f3-6404-45df-8368-07c774119ce3" providerId="AD" clId="Web-{C08DDF52-AF34-E5D6-D5F2-A672CB8D867A}" dt="2026-01-13T20:40:18.840" v="204" actId="20577"/>
          <ac:spMkLst>
            <pc:docMk/>
            <pc:sldMk cId="2630807237" sldId="320"/>
            <ac:spMk id="3" creationId="{4EDE2AB1-CD1B-42D7-129B-C486DF39785F}"/>
          </ac:spMkLst>
        </pc:spChg>
        <pc:spChg chg="mod">
          <ac:chgData name="Malcolm Nihlén" userId="S::malcolm.nihlen@scouterna.se::875b71f3-6404-45df-8368-07c774119ce3" providerId="AD" clId="Web-{C08DDF52-AF34-E5D6-D5F2-A672CB8D867A}" dt="2026-01-13T20:40:28.636" v="210" actId="20577"/>
          <ac:spMkLst>
            <pc:docMk/>
            <pc:sldMk cId="2630807237" sldId="320"/>
            <ac:spMk id="5" creationId="{23DCA8AB-DF0B-92AD-3476-0C12A1615631}"/>
          </ac:spMkLst>
        </pc:spChg>
      </pc:sldChg>
      <pc:sldChg chg="modSp delAnim">
        <pc:chgData name="Malcolm Nihlén" userId="S::malcolm.nihlen@scouterna.se::875b71f3-6404-45df-8368-07c774119ce3" providerId="AD" clId="Web-{C08DDF52-AF34-E5D6-D5F2-A672CB8D867A}" dt="2026-01-13T20:39:56.606" v="195"/>
        <pc:sldMkLst>
          <pc:docMk/>
          <pc:sldMk cId="1917660486" sldId="321"/>
        </pc:sldMkLst>
        <pc:spChg chg="mod">
          <ac:chgData name="Malcolm Nihlén" userId="S::malcolm.nihlen@scouterna.se::875b71f3-6404-45df-8368-07c774119ce3" providerId="AD" clId="Web-{C08DDF52-AF34-E5D6-D5F2-A672CB8D867A}" dt="2026-01-13T20:39:38.388" v="184" actId="20577"/>
          <ac:spMkLst>
            <pc:docMk/>
            <pc:sldMk cId="1917660486" sldId="321"/>
            <ac:spMk id="2" creationId="{82244110-5F0C-66F9-4C84-DC5239DD74A0}"/>
          </ac:spMkLst>
        </pc:spChg>
        <pc:spChg chg="mod">
          <ac:chgData name="Malcolm Nihlén" userId="S::malcolm.nihlen@scouterna.se::875b71f3-6404-45df-8368-07c774119ce3" providerId="AD" clId="Web-{C08DDF52-AF34-E5D6-D5F2-A672CB8D867A}" dt="2026-01-13T20:39:44.512" v="186" actId="20577"/>
          <ac:spMkLst>
            <pc:docMk/>
            <pc:sldMk cId="1917660486" sldId="321"/>
            <ac:spMk id="16" creationId="{7CEF5BC8-6557-442F-A3FC-2E85DAF96A62}"/>
          </ac:spMkLst>
        </pc:spChg>
      </pc:sldChg>
      <pc:sldChg chg="addSp delSp modSp add replId delAnim">
        <pc:chgData name="Malcolm Nihlén" userId="S::malcolm.nihlen@scouterna.se::875b71f3-6404-45df-8368-07c774119ce3" providerId="AD" clId="Web-{C08DDF52-AF34-E5D6-D5F2-A672CB8D867A}" dt="2026-01-13T20:40:42.496" v="237" actId="1076"/>
        <pc:sldMkLst>
          <pc:docMk/>
          <pc:sldMk cId="3260974127" sldId="324"/>
        </pc:sldMkLst>
        <pc:spChg chg="mod">
          <ac:chgData name="Malcolm Nihlén" userId="S::malcolm.nihlen@scouterna.se::875b71f3-6404-45df-8368-07c774119ce3" providerId="AD" clId="Web-{C08DDF52-AF34-E5D6-D5F2-A672CB8D867A}" dt="2026-01-13T20:26:35.490" v="91" actId="20577"/>
          <ac:spMkLst>
            <pc:docMk/>
            <pc:sldMk cId="3260974127" sldId="324"/>
            <ac:spMk id="6" creationId="{60FF23C8-E0F2-08F6-0CD3-067FC6E3FAA4}"/>
          </ac:spMkLst>
        </pc:spChg>
        <pc:picChg chg="add mod modCrop">
          <ac:chgData name="Malcolm Nihlén" userId="S::malcolm.nihlen@scouterna.se::875b71f3-6404-45df-8368-07c774119ce3" providerId="AD" clId="Web-{C08DDF52-AF34-E5D6-D5F2-A672CB8D867A}" dt="2026-01-13T20:40:42.496" v="237" actId="1076"/>
          <ac:picMkLst>
            <pc:docMk/>
            <pc:sldMk cId="3260974127" sldId="324"/>
            <ac:picMk id="17" creationId="{7997ADFC-8EDC-D79D-6B7A-3FB0581ADAE9}"/>
          </ac:picMkLst>
        </pc:picChg>
      </pc:sldChg>
      <pc:sldChg chg="addSp delSp modSp add replId addAnim">
        <pc:chgData name="Malcolm Nihlén" userId="S::malcolm.nihlen@scouterna.se::875b71f3-6404-45df-8368-07c774119ce3" providerId="AD" clId="Web-{C08DDF52-AF34-E5D6-D5F2-A672CB8D867A}" dt="2026-01-13T20:40:55.683" v="246" actId="1076"/>
        <pc:sldMkLst>
          <pc:docMk/>
          <pc:sldMk cId="1570143190" sldId="325"/>
        </pc:sldMkLst>
        <pc:spChg chg="add mod">
          <ac:chgData name="Malcolm Nihlén" userId="S::malcolm.nihlen@scouterna.se::875b71f3-6404-45df-8368-07c774119ce3" providerId="AD" clId="Web-{C08DDF52-AF34-E5D6-D5F2-A672CB8D867A}" dt="2026-01-13T20:40:55.667" v="245" actId="1076"/>
          <ac:spMkLst>
            <pc:docMk/>
            <pc:sldMk cId="1570143190" sldId="325"/>
            <ac:spMk id="5" creationId="{508E9E79-96AB-98D9-D1C6-461037DD76D1}"/>
          </ac:spMkLst>
        </pc:spChg>
        <pc:spChg chg="mod">
          <ac:chgData name="Malcolm Nihlén" userId="S::malcolm.nihlen@scouterna.se::875b71f3-6404-45df-8368-07c774119ce3" providerId="AD" clId="Web-{C08DDF52-AF34-E5D6-D5F2-A672CB8D867A}" dt="2026-01-13T20:27:31.396" v="114" actId="20577"/>
          <ac:spMkLst>
            <pc:docMk/>
            <pc:sldMk cId="1570143190" sldId="325"/>
            <ac:spMk id="6" creationId="{0FCBA913-6930-2C4A-103C-4E6D43C0159F}"/>
          </ac:spMkLst>
        </pc:spChg>
        <pc:picChg chg="add mod modCrop">
          <ac:chgData name="Malcolm Nihlén" userId="S::malcolm.nihlen@scouterna.se::875b71f3-6404-45df-8368-07c774119ce3" providerId="AD" clId="Web-{C08DDF52-AF34-E5D6-D5F2-A672CB8D867A}" dt="2026-01-13T20:40:50.824" v="244" actId="1076"/>
          <ac:picMkLst>
            <pc:docMk/>
            <pc:sldMk cId="1570143190" sldId="325"/>
            <ac:picMk id="3" creationId="{2FF166F1-AABB-01C5-D3F1-CAA4611646E2}"/>
          </ac:picMkLst>
        </pc:picChg>
        <pc:cxnChg chg="add mod">
          <ac:chgData name="Malcolm Nihlén" userId="S::malcolm.nihlen@scouterna.se::875b71f3-6404-45df-8368-07c774119ce3" providerId="AD" clId="Web-{C08DDF52-AF34-E5D6-D5F2-A672CB8D867A}" dt="2026-01-13T20:40:55.683" v="246" actId="1076"/>
          <ac:cxnSpMkLst>
            <pc:docMk/>
            <pc:sldMk cId="1570143190" sldId="325"/>
            <ac:cxnSpMk id="8" creationId="{9B37DFDF-DE81-5CBC-5AAB-C5952288DEDC}"/>
          </ac:cxnSpMkLst>
        </pc:cxnChg>
      </pc:sldChg>
      <pc:sldChg chg="addSp delSp modSp add replId addAnim">
        <pc:chgData name="Malcolm Nihlén" userId="S::malcolm.nihlen@scouterna.se::875b71f3-6404-45df-8368-07c774119ce3" providerId="AD" clId="Web-{C08DDF52-AF34-E5D6-D5F2-A672CB8D867A}" dt="2026-01-13T20:41:47.291" v="265" actId="1076"/>
        <pc:sldMkLst>
          <pc:docMk/>
          <pc:sldMk cId="2498438350" sldId="326"/>
        </pc:sldMkLst>
        <pc:spChg chg="add mod">
          <ac:chgData name="Malcolm Nihlén" userId="S::malcolm.nihlen@scouterna.se::875b71f3-6404-45df-8368-07c774119ce3" providerId="AD" clId="Web-{C08DDF52-AF34-E5D6-D5F2-A672CB8D867A}" dt="2026-01-13T20:41:47.291" v="264" actId="1076"/>
          <ac:spMkLst>
            <pc:docMk/>
            <pc:sldMk cId="2498438350" sldId="326"/>
            <ac:spMk id="4" creationId="{1A3D0C96-D8CE-F6D3-D17E-C81922673110}"/>
          </ac:spMkLst>
        </pc:spChg>
        <pc:spChg chg="mod">
          <ac:chgData name="Malcolm Nihlén" userId="S::malcolm.nihlen@scouterna.se::875b71f3-6404-45df-8368-07c774119ce3" providerId="AD" clId="Web-{C08DDF52-AF34-E5D6-D5F2-A672CB8D867A}" dt="2026-01-13T20:35:46.314" v="131" actId="20577"/>
          <ac:spMkLst>
            <pc:docMk/>
            <pc:sldMk cId="2498438350" sldId="326"/>
            <ac:spMk id="6" creationId="{575C8043-1C26-70AD-5B66-D078168B4DDE}"/>
          </ac:spMkLst>
        </pc:spChg>
        <pc:spChg chg="add mod">
          <ac:chgData name="Malcolm Nihlén" userId="S::malcolm.nihlen@scouterna.se::875b71f3-6404-45df-8368-07c774119ce3" providerId="AD" clId="Web-{C08DDF52-AF34-E5D6-D5F2-A672CB8D867A}" dt="2026-01-13T20:41:42.010" v="262" actId="1076"/>
          <ac:spMkLst>
            <pc:docMk/>
            <pc:sldMk cId="2498438350" sldId="326"/>
            <ac:spMk id="8" creationId="{DF17596A-84FB-FCEF-32B7-0113A20F115E}"/>
          </ac:spMkLst>
        </pc:spChg>
        <pc:picChg chg="add mod modCrop">
          <ac:chgData name="Malcolm Nihlén" userId="S::malcolm.nihlen@scouterna.se::875b71f3-6404-45df-8368-07c774119ce3" providerId="AD" clId="Web-{C08DDF52-AF34-E5D6-D5F2-A672CB8D867A}" dt="2026-01-13T20:41:38.791" v="261" actId="1076"/>
          <ac:picMkLst>
            <pc:docMk/>
            <pc:sldMk cId="2498438350" sldId="326"/>
            <ac:picMk id="2" creationId="{B6113EE9-4AC7-FB54-BF2D-643FE76BB07B}"/>
          </ac:picMkLst>
        </pc:picChg>
        <pc:cxnChg chg="add mod">
          <ac:chgData name="Malcolm Nihlén" userId="S::malcolm.nihlen@scouterna.se::875b71f3-6404-45df-8368-07c774119ce3" providerId="AD" clId="Web-{C08DDF52-AF34-E5D6-D5F2-A672CB8D867A}" dt="2026-01-13T20:41:47.291" v="265" actId="1076"/>
          <ac:cxnSpMkLst>
            <pc:docMk/>
            <pc:sldMk cId="2498438350" sldId="326"/>
            <ac:cxnSpMk id="5" creationId="{73E277D8-4DBB-AC1C-079F-8EAC1C2CE8DC}"/>
          </ac:cxnSpMkLst>
        </pc:cxnChg>
        <pc:cxnChg chg="add mod">
          <ac:chgData name="Malcolm Nihlén" userId="S::malcolm.nihlen@scouterna.se::875b71f3-6404-45df-8368-07c774119ce3" providerId="AD" clId="Web-{C08DDF52-AF34-E5D6-D5F2-A672CB8D867A}" dt="2026-01-13T20:41:42.026" v="263" actId="1076"/>
          <ac:cxnSpMkLst>
            <pc:docMk/>
            <pc:sldMk cId="2498438350" sldId="326"/>
            <ac:cxnSpMk id="10" creationId="{31EA5EAF-3D1A-45EB-4410-C2A087EB66E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6753C352-072D-FB42-B704-041393FFB164}" type="datetimeFigureOut">
              <a:rPr lang="sv-SE" smtClean="0"/>
              <a:t>2026-01-26</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75DE2F-AB71-ED40-8966-12256AA72025}" type="slidenum">
              <a:rPr lang="sv-SE" smtClean="0"/>
              <a:t>‹#›</a:t>
            </a:fld>
            <a:endParaRPr lang="sv-SE"/>
          </a:p>
        </p:txBody>
      </p:sp>
    </p:spTree>
    <p:extLst>
      <p:ext uri="{BB962C8B-B14F-4D97-AF65-F5344CB8AC3E}">
        <p14:creationId xmlns:p14="http://schemas.microsoft.com/office/powerpoint/2010/main" val="101295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8B75DE2F-AB71-ED40-8966-12256AA72025}" type="slidenum">
              <a:rPr lang="sv-SE" smtClean="0"/>
              <a:t>1</a:t>
            </a:fld>
            <a:endParaRPr lang="sv-SE"/>
          </a:p>
        </p:txBody>
      </p:sp>
    </p:spTree>
    <p:extLst>
      <p:ext uri="{BB962C8B-B14F-4D97-AF65-F5344CB8AC3E}">
        <p14:creationId xmlns:p14="http://schemas.microsoft.com/office/powerpoint/2010/main" val="1342385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a:t>Och nästa sommar är det alltså dags igen! Då samlas åter igen alla Sveriges scouter för att fira jamboree, och den här gången är det Jamboree26.</a:t>
            </a:r>
          </a:p>
          <a:p>
            <a:pPr marL="171450" indent="-171450">
              <a:buFont typeface="Arial" panose="020B0604020202020204" pitchFamily="34" charset="0"/>
              <a:buChar char="•"/>
            </a:pPr>
            <a:r>
              <a:rPr lang="sv-SE"/>
              <a:t>Jamboree26 äger rum 25 juli till 1 augusti. För funktionärer börjar lägret 22 juli och slutar 3 augusti.</a:t>
            </a:r>
          </a:p>
          <a:p>
            <a:pPr marL="171450" indent="-171450">
              <a:buFont typeface="Arial" panose="020B0604020202020204" pitchFamily="34" charset="0"/>
              <a:buChar char="•"/>
            </a:pPr>
            <a:r>
              <a:rPr lang="sv-SE"/>
              <a:t>Lägerplatsen är samma som för Jamboree22, </a:t>
            </a:r>
            <a:r>
              <a:rPr lang="sv-SE" b="1" u="sng"/>
              <a:t>Norra </a:t>
            </a:r>
            <a:r>
              <a:rPr lang="sv-SE" b="1" u="sng" err="1"/>
              <a:t>Åsum</a:t>
            </a:r>
            <a:r>
              <a:rPr lang="sv-SE" b="1" u="sng"/>
              <a:t> utanför Kristianstad</a:t>
            </a:r>
            <a:r>
              <a:rPr lang="sv-SE"/>
              <a:t>. Det är ett stort </a:t>
            </a:r>
            <a:r>
              <a:rPr lang="sv-SE" b="1" u="sng"/>
              <a:t>evenemangsfält </a:t>
            </a:r>
            <a:r>
              <a:rPr lang="sv-SE"/>
              <a:t>som ägs av Kristianstad kommun. Kommunen har redan ordnat mycket praktisk infrastruktur som vatten, avlopp och fiberkablar, men utöver det är det ett tomt fält där vi kommer bygga upp en hel stad för en vecka!</a:t>
            </a:r>
          </a:p>
          <a:p>
            <a:pPr marL="171450" indent="-171450">
              <a:buFont typeface="Arial" panose="020B0604020202020204" pitchFamily="34" charset="0"/>
              <a:buChar char="•"/>
            </a:pPr>
            <a:r>
              <a:rPr lang="sv-SE"/>
              <a:t>Varje nationell jamboree har ett tema, och </a:t>
            </a:r>
            <a:r>
              <a:rPr lang="sv-SE" b="1" u="sng"/>
              <a:t>på Jamboree26 är temat: Tillsammans</a:t>
            </a:r>
            <a:r>
              <a:rPr lang="sv-SE"/>
              <a:t>. Jag kommer komma in på det lite mer alldeles strax, men i stort handlar det om sånt som </a:t>
            </a:r>
            <a:r>
              <a:rPr lang="sv-SE" b="1" u="sng"/>
              <a:t>delaktighet, demokrati, gemenskap</a:t>
            </a:r>
            <a:r>
              <a:rPr lang="sv-SE" b="0" u="none"/>
              <a:t> </a:t>
            </a:r>
            <a:r>
              <a:rPr lang="sv-SE"/>
              <a:t>och att vi är starkare tillsammans.</a:t>
            </a:r>
          </a:p>
        </p:txBody>
      </p:sp>
      <p:sp>
        <p:nvSpPr>
          <p:cNvPr id="4" name="Platshållare för bildnummer 3"/>
          <p:cNvSpPr>
            <a:spLocks noGrp="1"/>
          </p:cNvSpPr>
          <p:nvPr>
            <p:ph type="sldNum" sz="quarter" idx="5"/>
          </p:nvPr>
        </p:nvSpPr>
        <p:spPr/>
        <p:txBody>
          <a:bodyPr/>
          <a:lstStyle/>
          <a:p>
            <a:fld id="{8B75DE2F-AB71-ED40-8966-12256AA72025}" type="slidenum">
              <a:rPr lang="sv-SE" smtClean="0"/>
              <a:t>2</a:t>
            </a:fld>
            <a:endParaRPr lang="sv-SE"/>
          </a:p>
        </p:txBody>
      </p:sp>
    </p:spTree>
    <p:extLst>
      <p:ext uri="{BB962C8B-B14F-4D97-AF65-F5344CB8AC3E}">
        <p14:creationId xmlns:p14="http://schemas.microsoft.com/office/powerpoint/2010/main" val="3543176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a:t>Jamboree26 är för </a:t>
            </a:r>
            <a:r>
              <a:rPr lang="sv-SE" b="1" u="sng"/>
              <a:t>ALLA scoutkårer i Sverige</a:t>
            </a:r>
            <a:r>
              <a:rPr lang="sv-SE"/>
              <a:t>, oavsett samverkansorganisation.</a:t>
            </a:r>
          </a:p>
          <a:p>
            <a:pPr marL="171450" indent="-171450">
              <a:buFont typeface="Arial" panose="020B0604020202020204" pitchFamily="34" charset="0"/>
              <a:buChar char="•"/>
            </a:pPr>
            <a:r>
              <a:rPr lang="sv-SE"/>
              <a:t>Programmet på lägret kommer vara anpassat för </a:t>
            </a:r>
            <a:r>
              <a:rPr lang="sv-SE" b="1" u="sng"/>
              <a:t>upptäckare och uppåt</a:t>
            </a:r>
            <a:r>
              <a:rPr lang="sv-SE"/>
              <a:t>, men spårare får också vara med om kåren vill ta med även dem. Spårarna får då om de vill vara med på upptäckarprogrammet, men det kanske kräver lite extra ledarstöd, och de kommer kunna hänga i upptäckarhubben.</a:t>
            </a:r>
          </a:p>
          <a:p>
            <a:pPr marL="171450" indent="-171450">
              <a:buFont typeface="Arial" panose="020B0604020202020204" pitchFamily="34" charset="0"/>
              <a:buChar char="•"/>
            </a:pPr>
            <a:r>
              <a:rPr lang="sv-SE"/>
              <a:t>Även för ledare och funktionärer kommer det finnas </a:t>
            </a:r>
            <a:r>
              <a:rPr lang="sv-SE" b="1" u="sng"/>
              <a:t>aktiviteter, häng och gemenskap</a:t>
            </a:r>
            <a:r>
              <a:rPr lang="sv-SE" b="0" u="none"/>
              <a:t> </a:t>
            </a:r>
            <a:r>
              <a:rPr lang="sv-SE"/>
              <a:t>som man kan göra på sin lediga tid. </a:t>
            </a:r>
          </a:p>
          <a:p>
            <a:pPr marL="171450" indent="-171450">
              <a:buFont typeface="Arial" panose="020B0604020202020204" pitchFamily="34" charset="0"/>
              <a:buChar char="•"/>
            </a:pPr>
            <a:r>
              <a:rPr lang="sv-SE"/>
              <a:t>Om du är roverscout, alltså mellan 18 och 25 år, kommer det också finnas ett </a:t>
            </a:r>
            <a:r>
              <a:rPr lang="sv-SE" b="1" u="sng"/>
              <a:t>särskilt roverprogram</a:t>
            </a:r>
            <a:r>
              <a:rPr lang="sv-SE"/>
              <a:t>, och det är något som är </a:t>
            </a:r>
            <a:r>
              <a:rPr lang="sv-SE" b="1" u="sng"/>
              <a:t>helt nytt för den här jamboreen</a:t>
            </a:r>
            <a:r>
              <a:rPr lang="sv-SE"/>
              <a:t>. Roverprogrammet kommer vara anpassat så att du kan delta i det </a:t>
            </a:r>
            <a:r>
              <a:rPr lang="sv-SE" b="1" u="sng"/>
              <a:t>vid sidan av ditt funktionärs- eller ledaruppdrag </a:t>
            </a:r>
            <a:r>
              <a:rPr lang="sv-SE"/>
              <a:t>på lägret.</a:t>
            </a:r>
          </a:p>
        </p:txBody>
      </p:sp>
      <p:sp>
        <p:nvSpPr>
          <p:cNvPr id="4" name="Platshållare för bildnummer 3"/>
          <p:cNvSpPr>
            <a:spLocks noGrp="1"/>
          </p:cNvSpPr>
          <p:nvPr>
            <p:ph type="sldNum" sz="quarter" idx="5"/>
          </p:nvPr>
        </p:nvSpPr>
        <p:spPr/>
        <p:txBody>
          <a:bodyPr/>
          <a:lstStyle/>
          <a:p>
            <a:fld id="{8B75DE2F-AB71-ED40-8966-12256AA72025}" type="slidenum">
              <a:rPr lang="sv-SE" smtClean="0"/>
              <a:t>3</a:t>
            </a:fld>
            <a:endParaRPr lang="sv-SE"/>
          </a:p>
        </p:txBody>
      </p:sp>
    </p:spTree>
    <p:extLst>
      <p:ext uri="{BB962C8B-B14F-4D97-AF65-F5344CB8AC3E}">
        <p14:creationId xmlns:p14="http://schemas.microsoft.com/office/powerpoint/2010/main" val="2189120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a:t>Som vuxen kan du så klart åka som </a:t>
            </a:r>
            <a:r>
              <a:rPr lang="sv-SE" b="1" u="sng"/>
              <a:t>ledare med din kår</a:t>
            </a:r>
            <a:r>
              <a:rPr lang="sv-SE"/>
              <a:t>, men du kan också vara funktionär på jamboreen. Och då finns det </a:t>
            </a:r>
            <a:r>
              <a:rPr lang="sv-SE" b="1" u="sng"/>
              <a:t>två olika sorters funktionärer</a:t>
            </a:r>
            <a:r>
              <a:rPr lang="sv-SE"/>
              <a:t>.</a:t>
            </a:r>
          </a:p>
          <a:p>
            <a:pPr marL="171450" indent="-171450">
              <a:buFont typeface="Arial" panose="020B0604020202020204" pitchFamily="34" charset="0"/>
              <a:buChar char="•"/>
            </a:pPr>
            <a:r>
              <a:rPr lang="sv-SE"/>
              <a:t>Dels har vi </a:t>
            </a:r>
            <a:r>
              <a:rPr lang="sv-SE" b="1" u="sng"/>
              <a:t>funktionärer </a:t>
            </a:r>
            <a:r>
              <a:rPr lang="sv-SE"/>
              <a:t>på samma sätt som på de tidigare jamboreerna. De kommer lite före alla deltagare, och stannar lite efter, och får </a:t>
            </a:r>
            <a:r>
              <a:rPr lang="sv-SE" b="1" u="sng"/>
              <a:t>mat i funkmatsalen</a:t>
            </a:r>
            <a:r>
              <a:rPr lang="sv-SE"/>
              <a:t>. De kan välja om de vill </a:t>
            </a:r>
            <a:r>
              <a:rPr lang="sv-SE" b="1" u="sng"/>
              <a:t>sova i funktionärsbyn</a:t>
            </a:r>
            <a:r>
              <a:rPr lang="sv-SE"/>
              <a:t> eller om de vill </a:t>
            </a:r>
            <a:r>
              <a:rPr lang="sv-SE" b="1" u="sng"/>
              <a:t>sova tillsammans med sin kår</a:t>
            </a:r>
            <a:r>
              <a:rPr lang="sv-SE"/>
              <a:t>, det är valfritt. Funktionärer anmäler sig direkt till jamboreen, och deras avgift är 0 kronor. De får dock ordna sin resa till och från jamboreen själva.</a:t>
            </a:r>
          </a:p>
          <a:p>
            <a:pPr marL="171450" indent="-171450">
              <a:buFont typeface="Arial" panose="020B0604020202020204" pitchFamily="34" charset="0"/>
              <a:buChar char="•"/>
            </a:pPr>
            <a:r>
              <a:rPr lang="sv-SE"/>
              <a:t>Sen har vi en kategori funktionärer som kallas </a:t>
            </a:r>
            <a:r>
              <a:rPr lang="sv-SE" b="1" u="sng"/>
              <a:t>ledarfunktionärer</a:t>
            </a:r>
            <a:r>
              <a:rPr lang="sv-SE"/>
              <a:t>. De reser tillsammans med kåren och kan alltså hjälpa kåren på resan. På själva lägret är de helt och hållet funktionärer, men deras </a:t>
            </a:r>
            <a:r>
              <a:rPr lang="sv-SE" b="1" u="sng"/>
              <a:t>schema kommer anpassas </a:t>
            </a:r>
            <a:r>
              <a:rPr lang="sv-SE"/>
              <a:t>så att de ska kunna bo och </a:t>
            </a:r>
            <a:r>
              <a:rPr lang="sv-SE" b="1" u="sng"/>
              <a:t>äta tillsammans med kåren</a:t>
            </a:r>
            <a:r>
              <a:rPr lang="sv-SE"/>
              <a:t>. De anmäler sig i kårens anmälningsformulär där det alltså kommer finnas en kategori som är ”</a:t>
            </a:r>
            <a:r>
              <a:rPr lang="sv-SE" err="1"/>
              <a:t>Ledarfunktionär</a:t>
            </a:r>
            <a:r>
              <a:rPr lang="sv-SE"/>
              <a:t>”. De får en ytterligare lite subventionerad avgift jämfört med ledare, men exakt avgift är inte klar än.</a:t>
            </a:r>
          </a:p>
        </p:txBody>
      </p:sp>
      <p:sp>
        <p:nvSpPr>
          <p:cNvPr id="4" name="Platshållare för bildnummer 3"/>
          <p:cNvSpPr>
            <a:spLocks noGrp="1"/>
          </p:cNvSpPr>
          <p:nvPr>
            <p:ph type="sldNum" sz="quarter" idx="5"/>
          </p:nvPr>
        </p:nvSpPr>
        <p:spPr/>
        <p:txBody>
          <a:bodyPr/>
          <a:lstStyle/>
          <a:p>
            <a:fld id="{8B75DE2F-AB71-ED40-8966-12256AA72025}" type="slidenum">
              <a:rPr lang="sv-SE" smtClean="0"/>
              <a:t>4</a:t>
            </a:fld>
            <a:endParaRPr lang="sv-SE"/>
          </a:p>
        </p:txBody>
      </p:sp>
    </p:spTree>
    <p:extLst>
      <p:ext uri="{BB962C8B-B14F-4D97-AF65-F5344CB8AC3E}">
        <p14:creationId xmlns:p14="http://schemas.microsoft.com/office/powerpoint/2010/main" val="1243663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a:t>Kåren anmäler sig via </a:t>
            </a:r>
            <a:r>
              <a:rPr lang="sv-SE" err="1"/>
              <a:t>Scoutnet</a:t>
            </a:r>
            <a:r>
              <a:rPr lang="sv-SE"/>
              <a:t>, och kåren kan också ta in anmälan från sina medlemmar direkt i </a:t>
            </a:r>
            <a:r>
              <a:rPr lang="sv-SE" err="1"/>
              <a:t>scoutnet</a:t>
            </a:r>
            <a:r>
              <a:rPr lang="sv-SE"/>
              <a:t>.</a:t>
            </a:r>
          </a:p>
          <a:p>
            <a:pPr marL="171450" indent="-171450">
              <a:buFont typeface="Arial" panose="020B0604020202020204" pitchFamily="34" charset="0"/>
              <a:buChar char="•"/>
            </a:pPr>
            <a:r>
              <a:rPr lang="sv-SE"/>
              <a:t>Anmälan öppnar i slutet av oktober 2025 och stänger någon gång i februari 2026. Det kommer finnas möjlighet till efteranmälan mot en högre avgift.</a:t>
            </a:r>
          </a:p>
          <a:p>
            <a:pPr marL="171450" indent="-171450">
              <a:buFont typeface="Arial" panose="020B0604020202020204" pitchFamily="34" charset="0"/>
              <a:buChar char="•"/>
            </a:pPr>
            <a:r>
              <a:rPr lang="sv-SE"/>
              <a:t>Funktionärer anmäler sig direkt till lägret via </a:t>
            </a:r>
            <a:r>
              <a:rPr lang="sv-SE" err="1"/>
              <a:t>Scoutnet</a:t>
            </a:r>
            <a:endParaRPr lang="sv-SE"/>
          </a:p>
          <a:p>
            <a:pPr marL="171450" indent="-171450">
              <a:buFont typeface="Arial" panose="020B0604020202020204" pitchFamily="34" charset="0"/>
              <a:buChar char="•"/>
            </a:pPr>
            <a:r>
              <a:rPr lang="sv-SE"/>
              <a:t>Funktionärsanmälan stänger i april 2026</a:t>
            </a:r>
          </a:p>
          <a:p>
            <a:endParaRPr lang="sv-SE"/>
          </a:p>
        </p:txBody>
      </p:sp>
      <p:sp>
        <p:nvSpPr>
          <p:cNvPr id="4" name="Platshållare för bildnummer 3"/>
          <p:cNvSpPr>
            <a:spLocks noGrp="1"/>
          </p:cNvSpPr>
          <p:nvPr>
            <p:ph type="sldNum" sz="quarter" idx="5"/>
          </p:nvPr>
        </p:nvSpPr>
        <p:spPr/>
        <p:txBody>
          <a:bodyPr/>
          <a:lstStyle/>
          <a:p>
            <a:fld id="{8B75DE2F-AB71-ED40-8966-12256AA72025}" type="slidenum">
              <a:rPr lang="sv-SE" smtClean="0"/>
              <a:t>13</a:t>
            </a:fld>
            <a:endParaRPr lang="sv-SE"/>
          </a:p>
        </p:txBody>
      </p:sp>
    </p:spTree>
    <p:extLst>
      <p:ext uri="{BB962C8B-B14F-4D97-AF65-F5344CB8AC3E}">
        <p14:creationId xmlns:p14="http://schemas.microsoft.com/office/powerpoint/2010/main" val="3587327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a:t>Ett sätt som ni kårer </a:t>
            </a:r>
            <a:r>
              <a:rPr lang="sv-SE" b="1" u="sng"/>
              <a:t>redan nu</a:t>
            </a:r>
            <a:r>
              <a:rPr lang="sv-SE" b="1"/>
              <a:t> </a:t>
            </a:r>
            <a:r>
              <a:rPr lang="sv-SE"/>
              <a:t>kan börja vara med och </a:t>
            </a:r>
            <a:r>
              <a:rPr lang="sv-SE" b="1" u="sng"/>
              <a:t>medskapa Jamboree26 </a:t>
            </a:r>
            <a:r>
              <a:rPr lang="sv-SE"/>
              <a:t>tillsammans är att bli kompiskår till en utländsk scoutkår. </a:t>
            </a:r>
          </a:p>
          <a:p>
            <a:pPr marL="171450" indent="-171450">
              <a:buFont typeface="Arial" panose="020B0604020202020204" pitchFamily="34" charset="0"/>
              <a:buChar char="•"/>
            </a:pPr>
            <a:r>
              <a:rPr lang="sv-SE"/>
              <a:t>Vi har redan nu </a:t>
            </a:r>
            <a:r>
              <a:rPr lang="sv-SE" b="1" u="sng"/>
              <a:t>rekordstort intresse från utländska scoutkårer</a:t>
            </a:r>
            <a:r>
              <a:rPr lang="sv-SE"/>
              <a:t> för att vara med på Jamboree26. Schweiz och Kanada har redan organiserat nationella kontingenter där de försöker få så många kårer som möjligt att åka med till Jamboree26, och sen har scoutkårer från såväl Sierra Leone, USA, Kenya, Uganda och Pakistan anmält intresse, och så klart en massa europeiska länder.</a:t>
            </a:r>
          </a:p>
          <a:p>
            <a:pPr marL="171450" indent="-171450">
              <a:buFont typeface="Arial" panose="020B0604020202020204" pitchFamily="34" charset="0"/>
              <a:buChar char="•"/>
            </a:pPr>
            <a:r>
              <a:rPr lang="sv-SE"/>
              <a:t>Och när man kommer hit på läger från andra länder kan man ju behöva både tips och råd kring </a:t>
            </a:r>
            <a:r>
              <a:rPr lang="sv-SE" b="1" u="sng"/>
              <a:t>hur det är att vara på läger i Sverige</a:t>
            </a:r>
            <a:r>
              <a:rPr lang="sv-SE"/>
              <a:t>, och även hjälp med </a:t>
            </a:r>
            <a:r>
              <a:rPr lang="sv-SE" b="1" u="sng"/>
              <a:t>utrustning</a:t>
            </a:r>
            <a:r>
              <a:rPr lang="sv-SE"/>
              <a:t>.</a:t>
            </a:r>
          </a:p>
          <a:p>
            <a:pPr marL="171450" indent="-171450">
              <a:buFont typeface="Arial" panose="020B0604020202020204" pitchFamily="34" charset="0"/>
              <a:buChar char="•"/>
            </a:pPr>
            <a:r>
              <a:rPr lang="sv-SE"/>
              <a:t>Så om ni vill hjälpa till genom att </a:t>
            </a:r>
            <a:r>
              <a:rPr lang="sv-SE" b="1" u="sng"/>
              <a:t>dela by med en utländsk scoutkår</a:t>
            </a:r>
            <a:r>
              <a:rPr lang="sv-SE"/>
              <a:t> så att ni till exempel kan </a:t>
            </a:r>
            <a:r>
              <a:rPr lang="sv-SE" b="1" u="sng"/>
              <a:t>dela köksutrustning eller annan utrustning</a:t>
            </a:r>
            <a:r>
              <a:rPr lang="sv-SE"/>
              <a:t> som behövs på en jamboree, så kan ni anmäla er som Kompiskår.</a:t>
            </a:r>
          </a:p>
          <a:p>
            <a:pPr marL="171450" indent="-171450">
              <a:buFont typeface="Arial" panose="020B0604020202020204" pitchFamily="34" charset="0"/>
              <a:buChar char="•"/>
            </a:pPr>
            <a:r>
              <a:rPr lang="sv-SE"/>
              <a:t>Det är ett fantastiskt sätt för hela er kår att få en </a:t>
            </a:r>
            <a:r>
              <a:rPr lang="sv-SE" b="1" u="sng"/>
              <a:t>ännu mer internationell upplevelse</a:t>
            </a:r>
            <a:r>
              <a:rPr lang="sv-SE"/>
              <a:t> på Jamboree26, och knyta nya kontakter i scoutvärlden. </a:t>
            </a:r>
          </a:p>
        </p:txBody>
      </p:sp>
      <p:sp>
        <p:nvSpPr>
          <p:cNvPr id="4" name="Platshållare för bildnummer 3"/>
          <p:cNvSpPr>
            <a:spLocks noGrp="1"/>
          </p:cNvSpPr>
          <p:nvPr>
            <p:ph type="sldNum" sz="quarter" idx="5"/>
          </p:nvPr>
        </p:nvSpPr>
        <p:spPr/>
        <p:txBody>
          <a:bodyPr/>
          <a:lstStyle/>
          <a:p>
            <a:fld id="{8B75DE2F-AB71-ED40-8966-12256AA72025}" type="slidenum">
              <a:rPr lang="sv-SE" smtClean="0"/>
              <a:t>14</a:t>
            </a:fld>
            <a:endParaRPr lang="sv-SE"/>
          </a:p>
        </p:txBody>
      </p:sp>
    </p:spTree>
    <p:extLst>
      <p:ext uri="{BB962C8B-B14F-4D97-AF65-F5344CB8AC3E}">
        <p14:creationId xmlns:p14="http://schemas.microsoft.com/office/powerpoint/2010/main" val="3815739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a:t>Nu kanske du, eller någon i din närhet, känner att ni vill ha ännu mer jamboree, och vill </a:t>
            </a:r>
            <a:r>
              <a:rPr lang="sv-SE" b="1" u="sng"/>
              <a:t>engagera er lite mer än bara lägret</a:t>
            </a:r>
            <a:r>
              <a:rPr lang="sv-SE"/>
              <a:t>. Då finns så klart massor av möjligheter!</a:t>
            </a:r>
          </a:p>
          <a:p>
            <a:pPr marL="171450" indent="-171450">
              <a:buFont typeface="Arial" panose="020B0604020202020204" pitchFamily="34" charset="0"/>
              <a:buChar char="•"/>
            </a:pPr>
            <a:r>
              <a:rPr lang="sv-SE"/>
              <a:t>Vi har dels plats för ännu fler personer i </a:t>
            </a:r>
            <a:r>
              <a:rPr lang="sv-SE" b="1" u="sng"/>
              <a:t>planeringsorganisationen</a:t>
            </a:r>
            <a:r>
              <a:rPr lang="sv-SE"/>
              <a:t>. Ju fler desto roligare! I dag är vi cirka 120 personer som planerar Jamboree26, men vi har plats för många fler. Du kan hitta massa lediga uppdrag på Scouternas hemsida, men du kan också prata med mig direkt om det är någon särskild del av organisationen som du är sugen på att engagera dig inom.</a:t>
            </a:r>
          </a:p>
          <a:p>
            <a:pPr marL="171450" indent="-171450">
              <a:buFont typeface="Arial" panose="020B0604020202020204" pitchFamily="34" charset="0"/>
              <a:buChar char="•"/>
            </a:pPr>
            <a:r>
              <a:rPr lang="sv-SE"/>
              <a:t>Sen kommer vi också öppna upp för möjligheten att anmäla sig till </a:t>
            </a:r>
            <a:r>
              <a:rPr lang="sv-SE" b="1" u="sng"/>
              <a:t>för- och </a:t>
            </a:r>
            <a:r>
              <a:rPr lang="sv-SE" b="1" u="sng" err="1"/>
              <a:t>efterläger</a:t>
            </a:r>
            <a:r>
              <a:rPr lang="sv-SE"/>
              <a:t>. Det är de som börjar förbereda lägerplatsen innan funktionärerna kommer, med matsal och toaletter och så, och sedan hjälper till att plocka ner allt efteråt.</a:t>
            </a:r>
          </a:p>
        </p:txBody>
      </p:sp>
      <p:sp>
        <p:nvSpPr>
          <p:cNvPr id="4" name="Platshållare för bildnummer 3"/>
          <p:cNvSpPr>
            <a:spLocks noGrp="1"/>
          </p:cNvSpPr>
          <p:nvPr>
            <p:ph type="sldNum" sz="quarter" idx="5"/>
          </p:nvPr>
        </p:nvSpPr>
        <p:spPr/>
        <p:txBody>
          <a:bodyPr/>
          <a:lstStyle/>
          <a:p>
            <a:fld id="{8B75DE2F-AB71-ED40-8966-12256AA72025}" type="slidenum">
              <a:rPr lang="sv-SE" smtClean="0"/>
              <a:t>15</a:t>
            </a:fld>
            <a:endParaRPr lang="sv-SE"/>
          </a:p>
        </p:txBody>
      </p:sp>
    </p:spTree>
    <p:extLst>
      <p:ext uri="{BB962C8B-B14F-4D97-AF65-F5344CB8AC3E}">
        <p14:creationId xmlns:p14="http://schemas.microsoft.com/office/powerpoint/2010/main" val="850026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97CB9-6BBC-3331-7A62-0729E23F4EA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EE79053-AE45-69FA-8534-EA0B65E4251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7C6EB94-2D9F-D063-DC23-BEE5D4136452}"/>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3D4EFFBA-6301-6D6E-2B69-5697D6F90356}"/>
              </a:ext>
            </a:extLst>
          </p:cNvPr>
          <p:cNvSpPr>
            <a:spLocks noGrp="1"/>
          </p:cNvSpPr>
          <p:nvPr>
            <p:ph type="sldNum" sz="quarter" idx="5"/>
          </p:nvPr>
        </p:nvSpPr>
        <p:spPr/>
        <p:txBody>
          <a:bodyPr/>
          <a:lstStyle/>
          <a:p>
            <a:fld id="{8B75DE2F-AB71-ED40-8966-12256AA72025}" type="slidenum">
              <a:rPr lang="sv-SE" smtClean="0"/>
              <a:t>16</a:t>
            </a:fld>
            <a:endParaRPr lang="sv-SE"/>
          </a:p>
        </p:txBody>
      </p:sp>
    </p:spTree>
    <p:extLst>
      <p:ext uri="{BB962C8B-B14F-4D97-AF65-F5344CB8AC3E}">
        <p14:creationId xmlns:p14="http://schemas.microsoft.com/office/powerpoint/2010/main" val="1653555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Tack!</a:t>
            </a:r>
          </a:p>
        </p:txBody>
      </p:sp>
      <p:sp>
        <p:nvSpPr>
          <p:cNvPr id="4" name="Platshållare för bildnummer 3"/>
          <p:cNvSpPr>
            <a:spLocks noGrp="1"/>
          </p:cNvSpPr>
          <p:nvPr>
            <p:ph type="sldNum" sz="quarter" idx="5"/>
          </p:nvPr>
        </p:nvSpPr>
        <p:spPr/>
        <p:txBody>
          <a:bodyPr/>
          <a:lstStyle/>
          <a:p>
            <a:fld id="{8B75DE2F-AB71-ED40-8966-12256AA72025}" type="slidenum">
              <a:rPr lang="sv-SE" smtClean="0"/>
              <a:t>17</a:t>
            </a:fld>
            <a:endParaRPr lang="sv-SE"/>
          </a:p>
        </p:txBody>
      </p:sp>
    </p:spTree>
    <p:extLst>
      <p:ext uri="{BB962C8B-B14F-4D97-AF65-F5344CB8AC3E}">
        <p14:creationId xmlns:p14="http://schemas.microsoft.com/office/powerpoint/2010/main" val="33320964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resentationstitel">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baseline="0">
                <a:solidFill>
                  <a:schemeClr val="tx2"/>
                </a:solidFill>
              </a:defRPr>
            </a:lvl1pPr>
          </a:lstStyle>
          <a:p>
            <a:r>
              <a:rPr lang="en-GB"/>
              <a:t>Click to add title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pic>
        <p:nvPicPr>
          <p:cNvPr id="4" name="Picture 3" descr="A group of hands making a heart with their hands&#10;&#10;AI-generated content may be incorrect.">
            <a:extLst>
              <a:ext uri="{FF2B5EF4-FFF2-40B4-BE49-F238E27FC236}">
                <a16:creationId xmlns:a16="http://schemas.microsoft.com/office/drawing/2014/main" id="{D4FA4B24-4CC7-A54C-0168-B878E5825D04}"/>
              </a:ext>
            </a:extLst>
          </p:cNvPr>
          <p:cNvPicPr>
            <a:picLocks noChangeAspect="1"/>
          </p:cNvPicPr>
          <p:nvPr userDrawn="1"/>
        </p:nvPicPr>
        <p:blipFill>
          <a:blip r:embed="rId2"/>
          <a:srcRect l="7705" t="15815" r="7544" b="18905"/>
          <a:stretch/>
        </p:blipFill>
        <p:spPr>
          <a:xfrm>
            <a:off x="4955202" y="5493643"/>
            <a:ext cx="2281596" cy="1239464"/>
          </a:xfrm>
          <a:prstGeom prst="rect">
            <a:avLst/>
          </a:prstGeom>
        </p:spPr>
      </p:pic>
      <p:sp>
        <p:nvSpPr>
          <p:cNvPr id="5" name="Rectangle 4">
            <a:extLst>
              <a:ext uri="{FF2B5EF4-FFF2-40B4-BE49-F238E27FC236}">
                <a16:creationId xmlns:a16="http://schemas.microsoft.com/office/drawing/2014/main" id="{3AB7A215-9194-D3CE-D7DF-CACFB9BAA87A}"/>
              </a:ext>
            </a:extLst>
          </p:cNvPr>
          <p:cNvSpPr/>
          <p:nvPr userDrawn="1"/>
        </p:nvSpPr>
        <p:spPr>
          <a:xfrm>
            <a:off x="10898659" y="5053914"/>
            <a:ext cx="1293341" cy="180408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Picture 6" descr="A group of hands making a heart with their hands&#10;&#10;AI-generated content may be incorrect.">
            <a:extLst>
              <a:ext uri="{FF2B5EF4-FFF2-40B4-BE49-F238E27FC236}">
                <a16:creationId xmlns:a16="http://schemas.microsoft.com/office/drawing/2014/main" id="{C8048477-EF68-830A-E02F-B227B9114338}"/>
              </a:ext>
            </a:extLst>
          </p:cNvPr>
          <p:cNvPicPr>
            <a:picLocks noChangeAspect="1"/>
          </p:cNvPicPr>
          <p:nvPr userDrawn="1"/>
        </p:nvPicPr>
        <p:blipFill>
          <a:blip r:embed="rId2"/>
          <a:srcRect l="7705" t="18342" r="7544" b="53252"/>
          <a:stretch/>
        </p:blipFill>
        <p:spPr>
          <a:xfrm>
            <a:off x="6793546" y="5684792"/>
            <a:ext cx="4962937" cy="1173208"/>
          </a:xfrm>
          <a:prstGeom prst="rect">
            <a:avLst/>
          </a:prstGeom>
        </p:spPr>
      </p:pic>
      <p:pic>
        <p:nvPicPr>
          <p:cNvPr id="12" name="Picture 11" descr="A group of hands making a heart with their hands&#10;&#10;AI-generated content may be incorrect.">
            <a:extLst>
              <a:ext uri="{FF2B5EF4-FFF2-40B4-BE49-F238E27FC236}">
                <a16:creationId xmlns:a16="http://schemas.microsoft.com/office/drawing/2014/main" id="{40D779BA-A62F-D77F-5B05-EAB91E24E9D6}"/>
              </a:ext>
            </a:extLst>
          </p:cNvPr>
          <p:cNvPicPr>
            <a:picLocks noChangeAspect="1"/>
          </p:cNvPicPr>
          <p:nvPr userDrawn="1"/>
        </p:nvPicPr>
        <p:blipFill>
          <a:blip r:embed="rId2"/>
          <a:srcRect l="7705" t="18342" r="7544" b="53252"/>
          <a:stretch/>
        </p:blipFill>
        <p:spPr>
          <a:xfrm>
            <a:off x="-390519" y="5684792"/>
            <a:ext cx="4962937" cy="1173208"/>
          </a:xfrm>
          <a:prstGeom prst="rect">
            <a:avLst/>
          </a:prstGeom>
        </p:spPr>
      </p:pic>
      <p:pic>
        <p:nvPicPr>
          <p:cNvPr id="6" name="Picture 5" descr="Blue text on a black background&#10;&#10;AI-generated content may be incorrect.">
            <a:extLst>
              <a:ext uri="{FF2B5EF4-FFF2-40B4-BE49-F238E27FC236}">
                <a16:creationId xmlns:a16="http://schemas.microsoft.com/office/drawing/2014/main" id="{0F6A5E0A-3320-FDC6-7193-B5DC5239D0AB}"/>
              </a:ext>
            </a:extLst>
          </p:cNvPr>
          <p:cNvPicPr>
            <a:picLocks noChangeAspect="1"/>
          </p:cNvPicPr>
          <p:nvPr userDrawn="1"/>
        </p:nvPicPr>
        <p:blipFill>
          <a:blip r:embed="rId3"/>
          <a:stretch>
            <a:fillRect/>
          </a:stretch>
        </p:blipFill>
        <p:spPr>
          <a:xfrm>
            <a:off x="508159" y="291803"/>
            <a:ext cx="2031681" cy="705445"/>
          </a:xfrm>
          <a:prstGeom prst="rect">
            <a:avLst/>
          </a:prstGeom>
        </p:spPr>
      </p:pic>
      <p:pic>
        <p:nvPicPr>
          <p:cNvPr id="8" name="Picture 17" descr="A close-up of hands clapping&#10;&#10;AI-generated content may be incorrect.">
            <a:extLst>
              <a:ext uri="{FF2B5EF4-FFF2-40B4-BE49-F238E27FC236}">
                <a16:creationId xmlns:a16="http://schemas.microsoft.com/office/drawing/2014/main" id="{95F57DD1-649F-FAFF-71B2-ED8D03D570E0}"/>
              </a:ext>
            </a:extLst>
          </p:cNvPr>
          <p:cNvPicPr>
            <a:picLocks noChangeAspect="1"/>
          </p:cNvPicPr>
          <p:nvPr userDrawn="1"/>
        </p:nvPicPr>
        <p:blipFill>
          <a:blip r:embed="rId4"/>
          <a:stretch>
            <a:fillRect/>
          </a:stretch>
        </p:blipFill>
        <p:spPr>
          <a:xfrm rot="21249969">
            <a:off x="4101852" y="5823766"/>
            <a:ext cx="806590" cy="1107058"/>
          </a:xfrm>
          <a:prstGeom prst="rect">
            <a:avLst/>
          </a:prstGeom>
        </p:spPr>
      </p:pic>
      <p:pic>
        <p:nvPicPr>
          <p:cNvPr id="9" name="Picture 17" descr="A close-up of hands clapping&#10;&#10;AI-generated content may be incorrect.">
            <a:extLst>
              <a:ext uri="{FF2B5EF4-FFF2-40B4-BE49-F238E27FC236}">
                <a16:creationId xmlns:a16="http://schemas.microsoft.com/office/drawing/2014/main" id="{07FBB223-5A4A-0649-89C3-8E7463132FAF}"/>
              </a:ext>
            </a:extLst>
          </p:cNvPr>
          <p:cNvPicPr>
            <a:picLocks noChangeAspect="1"/>
          </p:cNvPicPr>
          <p:nvPr userDrawn="1"/>
        </p:nvPicPr>
        <p:blipFill>
          <a:blip r:embed="rId4"/>
          <a:stretch>
            <a:fillRect/>
          </a:stretch>
        </p:blipFill>
        <p:spPr>
          <a:xfrm rot="21269033">
            <a:off x="11262398" y="5795675"/>
            <a:ext cx="806590" cy="1107058"/>
          </a:xfrm>
          <a:prstGeom prst="rect">
            <a:avLst/>
          </a:prstGeom>
        </p:spPr>
      </p:pic>
    </p:spTree>
    <p:extLst>
      <p:ext uri="{BB962C8B-B14F-4D97-AF65-F5344CB8AC3E}">
        <p14:creationId xmlns:p14="http://schemas.microsoft.com/office/powerpoint/2010/main" val="193175232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Innehåll Röd/rosa">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accent3"/>
                </a:solidFill>
              </a:defRPr>
            </a:lvl1pPr>
          </a:lstStyle>
          <a:p>
            <a:r>
              <a:rPr lang="en-GB"/>
              <a:t>Click to add title</a:t>
            </a:r>
            <a:endParaRPr lang="en-US"/>
          </a:p>
        </p:txBody>
      </p:sp>
      <p:sp>
        <p:nvSpPr>
          <p:cNvPr id="3" name="Content Placeholder 2"/>
          <p:cNvSpPr>
            <a:spLocks noGrp="1"/>
          </p:cNvSpPr>
          <p:nvPr>
            <p:ph idx="1"/>
          </p:nvPr>
        </p:nvSpPr>
        <p:spPr/>
        <p:txBody>
          <a:bodyPr/>
          <a:lstStyle>
            <a:lvl1pPr>
              <a:defRPr baseline="0">
                <a:solidFill>
                  <a:schemeClr val="accent3"/>
                </a:solidFill>
              </a:defRPr>
            </a:lvl1pPr>
            <a:lvl2pPr>
              <a:defRPr baseline="0">
                <a:solidFill>
                  <a:schemeClr val="accent3"/>
                </a:solidFill>
              </a:defRPr>
            </a:lvl2pPr>
            <a:lvl3pPr>
              <a:defRPr baseline="0">
                <a:solidFill>
                  <a:schemeClr val="accent3"/>
                </a:solidFill>
              </a:defRPr>
            </a:lvl3pPr>
            <a:lvl4pPr>
              <a:defRPr baseline="0">
                <a:solidFill>
                  <a:schemeClr val="accent3"/>
                </a:solidFill>
              </a:defRPr>
            </a:lvl4pPr>
            <a:lvl5pPr>
              <a:defRPr baseline="0">
                <a:solidFill>
                  <a:schemeClr val="accent3"/>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978028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ubbelt innehåll Röd/rosa">
    <p:bg>
      <p:bgPr>
        <a:solidFill>
          <a:schemeClr val="accent4"/>
        </a:solidFill>
        <a:effectLst/>
      </p:bgPr>
    </p:bg>
    <p:spTree>
      <p:nvGrpSpPr>
        <p:cNvPr id="1" name=""/>
        <p:cNvGrpSpPr/>
        <p:nvPr/>
      </p:nvGrpSpPr>
      <p:grpSpPr>
        <a:xfrm>
          <a:off x="0" y="0"/>
          <a:ext cx="0" cy="0"/>
          <a:chOff x="0" y="0"/>
          <a:chExt cx="0" cy="0"/>
        </a:xfrm>
      </p:grpSpPr>
      <p:sp>
        <p:nvSpPr>
          <p:cNvPr id="5" name="Document 4">
            <a:extLst>
              <a:ext uri="{FF2B5EF4-FFF2-40B4-BE49-F238E27FC236}">
                <a16:creationId xmlns:a16="http://schemas.microsoft.com/office/drawing/2014/main" id="{187C33C2-4C40-CB2E-AA36-A1400DC75CD5}"/>
              </a:ext>
            </a:extLst>
          </p:cNvPr>
          <p:cNvSpPr/>
          <p:nvPr userDrawn="1"/>
        </p:nvSpPr>
        <p:spPr>
          <a:xfrm>
            <a:off x="0" y="0"/>
            <a:ext cx="12192000" cy="1972235"/>
          </a:xfrm>
          <a:prstGeom prst="flowChartDocumen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hasCustomPrompt="1"/>
          </p:nvPr>
        </p:nvSpPr>
        <p:spPr>
          <a:xfrm>
            <a:off x="838200" y="497735"/>
            <a:ext cx="10515600" cy="1325563"/>
          </a:xfrm>
        </p:spPr>
        <p:txBody>
          <a:bodyPr/>
          <a:lstStyle>
            <a:lvl1pPr>
              <a:defRPr baseline="0">
                <a:solidFill>
                  <a:schemeClr val="accent4"/>
                </a:solidFill>
              </a:defRPr>
            </a:lvl1pPr>
          </a:lstStyle>
          <a:p>
            <a:r>
              <a:rPr lang="en-GB"/>
              <a:t>Click to add title</a:t>
            </a:r>
            <a:endParaRPr lang="en-US"/>
          </a:p>
        </p:txBody>
      </p:sp>
      <p:sp>
        <p:nvSpPr>
          <p:cNvPr id="3" name="Content Placeholder 2"/>
          <p:cNvSpPr>
            <a:spLocks noGrp="1"/>
          </p:cNvSpPr>
          <p:nvPr>
            <p:ph sz="half" idx="1"/>
          </p:nvPr>
        </p:nvSpPr>
        <p:spPr>
          <a:xfrm>
            <a:off x="838200" y="1972235"/>
            <a:ext cx="5181600" cy="4204728"/>
          </a:xfrm>
        </p:spPr>
        <p:txBody>
          <a:bodyPr/>
          <a:lstStyle>
            <a:lvl1pPr>
              <a:defRPr baseline="0">
                <a:solidFill>
                  <a:schemeClr val="accent3"/>
                </a:solidFill>
              </a:defRPr>
            </a:lvl1pPr>
            <a:lvl2pPr>
              <a:defRPr baseline="0">
                <a:solidFill>
                  <a:schemeClr val="accent3"/>
                </a:solidFill>
              </a:defRPr>
            </a:lvl2pPr>
            <a:lvl3pPr>
              <a:defRPr baseline="0">
                <a:solidFill>
                  <a:schemeClr val="accent3"/>
                </a:solidFill>
              </a:defRPr>
            </a:lvl3pPr>
            <a:lvl4pPr>
              <a:defRPr baseline="0">
                <a:solidFill>
                  <a:schemeClr val="accent3"/>
                </a:solidFill>
              </a:defRPr>
            </a:lvl4pPr>
            <a:lvl5pPr>
              <a:defRPr baseline="0">
                <a:solidFill>
                  <a:schemeClr val="accent3"/>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172200" y="1972235"/>
            <a:ext cx="5181600" cy="4204728"/>
          </a:xfrm>
        </p:spPr>
        <p:txBody>
          <a:bodyPr/>
          <a:lstStyle>
            <a:lvl1pPr>
              <a:defRPr baseline="0">
                <a:solidFill>
                  <a:schemeClr val="accent3"/>
                </a:solidFill>
              </a:defRPr>
            </a:lvl1pPr>
            <a:lvl2pPr>
              <a:defRPr baseline="0">
                <a:solidFill>
                  <a:schemeClr val="accent3"/>
                </a:solidFill>
              </a:defRPr>
            </a:lvl2pPr>
            <a:lvl3pPr>
              <a:defRPr baseline="0">
                <a:solidFill>
                  <a:schemeClr val="accent3"/>
                </a:solidFill>
              </a:defRPr>
            </a:lvl3pPr>
            <a:lvl4pPr>
              <a:defRPr baseline="0">
                <a:solidFill>
                  <a:schemeClr val="accent3"/>
                </a:solidFill>
              </a:defRPr>
            </a:lvl4pPr>
            <a:lvl5pPr>
              <a:defRPr baseline="0">
                <a:solidFill>
                  <a:schemeClr val="accent3"/>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421792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nehåll Alternativ Röd/rosa">
    <p:bg>
      <p:bgPr>
        <a:solidFill>
          <a:schemeClr val="accent3"/>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00F983D-8568-9E37-DA44-1CD11471571E}"/>
              </a:ext>
            </a:extLst>
          </p:cNvPr>
          <p:cNvGrpSpPr/>
          <p:nvPr userDrawn="1"/>
        </p:nvGrpSpPr>
        <p:grpSpPr>
          <a:xfrm>
            <a:off x="4896009" y="-9533"/>
            <a:ext cx="7295991" cy="6867533"/>
            <a:chOff x="4885678" y="-1488852"/>
            <a:chExt cx="7295991" cy="6867532"/>
          </a:xfrm>
        </p:grpSpPr>
        <p:sp>
          <p:nvSpPr>
            <p:cNvPr id="11" name="Document 10">
              <a:extLst>
                <a:ext uri="{FF2B5EF4-FFF2-40B4-BE49-F238E27FC236}">
                  <a16:creationId xmlns:a16="http://schemas.microsoft.com/office/drawing/2014/main" id="{E7F12BF1-9E97-D79C-E786-49DA77D78B8E}"/>
                </a:ext>
              </a:extLst>
            </p:cNvPr>
            <p:cNvSpPr/>
            <p:nvPr userDrawn="1"/>
          </p:nvSpPr>
          <p:spPr>
            <a:xfrm rot="5400000">
              <a:off x="2351541" y="1045285"/>
              <a:ext cx="6867532" cy="1799258"/>
            </a:xfrm>
            <a:prstGeom prst="flowChartDocumen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ctangle 11">
              <a:extLst>
                <a:ext uri="{FF2B5EF4-FFF2-40B4-BE49-F238E27FC236}">
                  <a16:creationId xmlns:a16="http://schemas.microsoft.com/office/drawing/2014/main" id="{17104323-DB1E-1EE9-55B2-8E3620F1C29C}"/>
                </a:ext>
              </a:extLst>
            </p:cNvPr>
            <p:cNvSpPr/>
            <p:nvPr userDrawn="1"/>
          </p:nvSpPr>
          <p:spPr>
            <a:xfrm>
              <a:off x="6684937" y="-1488852"/>
              <a:ext cx="5496732"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Title 1">
            <a:extLst>
              <a:ext uri="{FF2B5EF4-FFF2-40B4-BE49-F238E27FC236}">
                <a16:creationId xmlns:a16="http://schemas.microsoft.com/office/drawing/2014/main" id="{ABD479A1-8533-65BC-56CD-45810D9A9EC7}"/>
              </a:ext>
            </a:extLst>
          </p:cNvPr>
          <p:cNvSpPr>
            <a:spLocks noGrp="1"/>
          </p:cNvSpPr>
          <p:nvPr>
            <p:ph type="title" hasCustomPrompt="1"/>
          </p:nvPr>
        </p:nvSpPr>
        <p:spPr>
          <a:xfrm>
            <a:off x="839788" y="1103085"/>
            <a:ext cx="3932237" cy="841829"/>
          </a:xfrm>
        </p:spPr>
        <p:txBody>
          <a:bodyPr anchor="b"/>
          <a:lstStyle>
            <a:lvl1pPr>
              <a:defRPr sz="3200" baseline="0">
                <a:solidFill>
                  <a:schemeClr val="accent4"/>
                </a:solidFill>
              </a:defRPr>
            </a:lvl1pPr>
          </a:lstStyle>
          <a:p>
            <a:r>
              <a:rPr lang="en-GB"/>
              <a:t>Click to add title</a:t>
            </a:r>
            <a:endParaRPr lang="en-US"/>
          </a:p>
        </p:txBody>
      </p:sp>
      <p:sp>
        <p:nvSpPr>
          <p:cNvPr id="6" name="Text Placeholder 3">
            <a:extLst>
              <a:ext uri="{FF2B5EF4-FFF2-40B4-BE49-F238E27FC236}">
                <a16:creationId xmlns:a16="http://schemas.microsoft.com/office/drawing/2014/main" id="{7740096A-C249-66BB-F3A5-9CB853078EBB}"/>
              </a:ext>
            </a:extLst>
          </p:cNvPr>
          <p:cNvSpPr>
            <a:spLocks noGrp="1"/>
          </p:cNvSpPr>
          <p:nvPr>
            <p:ph type="body" sz="half" idx="2"/>
          </p:nvPr>
        </p:nvSpPr>
        <p:spPr>
          <a:xfrm>
            <a:off x="839788" y="1944914"/>
            <a:ext cx="3932237" cy="3924073"/>
          </a:xfrm>
        </p:spPr>
        <p:txBody>
          <a:bodyPr>
            <a:normAutofit/>
          </a:bodyPr>
          <a:lstStyle>
            <a:lvl1pPr marL="0" indent="0">
              <a:buNone/>
              <a:defRPr sz="1800" baseline="0">
                <a:solidFill>
                  <a:schemeClr val="accent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Content Placeholder 2">
            <a:extLst>
              <a:ext uri="{FF2B5EF4-FFF2-40B4-BE49-F238E27FC236}">
                <a16:creationId xmlns:a16="http://schemas.microsoft.com/office/drawing/2014/main" id="{71EBB422-B22E-0446-D393-0271752C567D}"/>
              </a:ext>
            </a:extLst>
          </p:cNvPr>
          <p:cNvSpPr>
            <a:spLocks noGrp="1"/>
          </p:cNvSpPr>
          <p:nvPr>
            <p:ph idx="1"/>
          </p:nvPr>
        </p:nvSpPr>
        <p:spPr>
          <a:xfrm>
            <a:off x="5183188" y="987425"/>
            <a:ext cx="6172200" cy="4873625"/>
          </a:xfrm>
        </p:spPr>
        <p:txBody>
          <a:bodyPr/>
          <a:lstStyle>
            <a:lvl1pPr>
              <a:defRPr sz="3200" baseline="0">
                <a:solidFill>
                  <a:schemeClr val="accent3"/>
                </a:solidFill>
              </a:defRPr>
            </a:lvl1pPr>
            <a:lvl2pPr>
              <a:defRPr sz="2800" baseline="0">
                <a:solidFill>
                  <a:schemeClr val="accent3"/>
                </a:solidFill>
              </a:defRPr>
            </a:lvl2pPr>
            <a:lvl3pPr>
              <a:defRPr sz="2400" baseline="0">
                <a:solidFill>
                  <a:schemeClr val="accent3"/>
                </a:solidFill>
              </a:defRPr>
            </a:lvl3pPr>
            <a:lvl4pPr>
              <a:defRPr sz="2000" baseline="0">
                <a:solidFill>
                  <a:schemeClr val="accent3"/>
                </a:solidFill>
              </a:defRPr>
            </a:lvl4pPr>
            <a:lvl5pPr>
              <a:defRPr sz="2000" baseline="0">
                <a:solidFill>
                  <a:schemeClr val="accent3"/>
                </a:solidFill>
              </a:defRPr>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pic>
        <p:nvPicPr>
          <p:cNvPr id="3" name="Picture 2" descr="A blue text with hands and a fleur de lis&#10;&#10;AI-generated content may be incorrect.">
            <a:extLst>
              <a:ext uri="{FF2B5EF4-FFF2-40B4-BE49-F238E27FC236}">
                <a16:creationId xmlns:a16="http://schemas.microsoft.com/office/drawing/2014/main" id="{FAF0DC8A-C772-3CC5-BA29-6C08EEFEEFD0}"/>
              </a:ext>
            </a:extLst>
          </p:cNvPr>
          <p:cNvPicPr>
            <a:picLocks noChangeAspect="1"/>
          </p:cNvPicPr>
          <p:nvPr userDrawn="1"/>
        </p:nvPicPr>
        <p:blipFill>
          <a:blip r:embed="rId2"/>
          <a:stretch>
            <a:fillRect/>
          </a:stretch>
        </p:blipFill>
        <p:spPr>
          <a:xfrm>
            <a:off x="11092208" y="5289684"/>
            <a:ext cx="1244932" cy="1774555"/>
          </a:xfrm>
          <a:prstGeom prst="rect">
            <a:avLst/>
          </a:prstGeom>
        </p:spPr>
      </p:pic>
    </p:spTree>
    <p:extLst>
      <p:ext uri="{BB962C8B-B14F-4D97-AF65-F5344CB8AC3E}">
        <p14:creationId xmlns:p14="http://schemas.microsoft.com/office/powerpoint/2010/main" val="41155942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nehåll med bild Röd/rosa">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325774"/>
            <a:ext cx="5120148" cy="1196771"/>
          </a:xfrm>
        </p:spPr>
        <p:txBody>
          <a:bodyPr/>
          <a:lstStyle>
            <a:lvl1pPr>
              <a:defRPr baseline="0">
                <a:solidFill>
                  <a:schemeClr val="accent3"/>
                </a:solidFill>
              </a:defRPr>
            </a:lvl1pPr>
          </a:lstStyle>
          <a:p>
            <a:r>
              <a:rPr lang="en-GB"/>
              <a:t>Click to add title</a:t>
            </a:r>
            <a:endParaRPr lang="en-US"/>
          </a:p>
        </p:txBody>
      </p:sp>
      <p:sp>
        <p:nvSpPr>
          <p:cNvPr id="3" name="Content Placeholder 2"/>
          <p:cNvSpPr>
            <a:spLocks noGrp="1"/>
          </p:cNvSpPr>
          <p:nvPr>
            <p:ph idx="1"/>
          </p:nvPr>
        </p:nvSpPr>
        <p:spPr>
          <a:xfrm>
            <a:off x="838200" y="2564288"/>
            <a:ext cx="5120148" cy="3612674"/>
          </a:xfrm>
        </p:spPr>
        <p:txBody>
          <a:bodyPr/>
          <a:lstStyle>
            <a:lvl1pPr>
              <a:defRPr baseline="0">
                <a:solidFill>
                  <a:schemeClr val="accent3"/>
                </a:solidFill>
              </a:defRPr>
            </a:lvl1pPr>
            <a:lvl2pPr>
              <a:defRPr baseline="0">
                <a:solidFill>
                  <a:schemeClr val="accent3"/>
                </a:solidFill>
              </a:defRPr>
            </a:lvl2pPr>
            <a:lvl3pPr>
              <a:defRPr baseline="0">
                <a:solidFill>
                  <a:schemeClr val="accent3"/>
                </a:solidFill>
              </a:defRPr>
            </a:lvl3pPr>
            <a:lvl4pPr>
              <a:defRPr baseline="0">
                <a:solidFill>
                  <a:schemeClr val="accent3"/>
                </a:solidFill>
              </a:defRPr>
            </a:lvl4pPr>
            <a:lvl5pPr>
              <a:defRPr baseline="0">
                <a:solidFill>
                  <a:schemeClr val="accent3"/>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7A3A44F-0CA0-FE40-8F7A-C97B077341EB}" type="slidenum">
              <a:rPr lang="sv-SE" smtClean="0"/>
              <a:t>‹#›</a:t>
            </a:fld>
            <a:endParaRPr lang="sv-SE"/>
          </a:p>
        </p:txBody>
      </p:sp>
      <p:sp>
        <p:nvSpPr>
          <p:cNvPr id="17" name="Platshållare för bild 12">
            <a:extLst>
              <a:ext uri="{FF2B5EF4-FFF2-40B4-BE49-F238E27FC236}">
                <a16:creationId xmlns:a16="http://schemas.microsoft.com/office/drawing/2014/main" id="{66C66786-531A-4297-FC78-9A5B8A4180D3}"/>
              </a:ext>
            </a:extLst>
          </p:cNvPr>
          <p:cNvSpPr>
            <a:spLocks noGrp="1"/>
          </p:cNvSpPr>
          <p:nvPr>
            <p:ph type="pic" sz="quarter" idx="13" hasCustomPrompt="1"/>
          </p:nvPr>
        </p:nvSpPr>
        <p:spPr>
          <a:xfrm>
            <a:off x="6040882" y="0"/>
            <a:ext cx="6151118" cy="6858000"/>
          </a:xfrm>
          <a:custGeom>
            <a:avLst/>
            <a:gdLst>
              <a:gd name="connsiteX0" fmla="*/ 55118 w 6151118"/>
              <a:gd name="connsiteY0" fmla="*/ 0 h 6858000"/>
              <a:gd name="connsiteX1" fmla="*/ 6151118 w 6151118"/>
              <a:gd name="connsiteY1" fmla="*/ 0 h 6858000"/>
              <a:gd name="connsiteX2" fmla="*/ 6151118 w 6151118"/>
              <a:gd name="connsiteY2" fmla="*/ 6858000 h 6858000"/>
              <a:gd name="connsiteX3" fmla="*/ 55118 w 6151118"/>
              <a:gd name="connsiteY3" fmla="*/ 6858000 h 6858000"/>
              <a:gd name="connsiteX4" fmla="*/ 101029 w 6151118"/>
              <a:gd name="connsiteY4" fmla="*/ 5213477 h 6858000"/>
              <a:gd name="connsiteX5" fmla="*/ 0 w 6151118"/>
              <a:gd name="connsiteY5" fmla="*/ 1812989 h 6858000"/>
              <a:gd name="connsiteX6" fmla="*/ 55118 w 615111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1118" h="6858000">
                <a:moveTo>
                  <a:pt x="55118" y="0"/>
                </a:moveTo>
                <a:lnTo>
                  <a:pt x="6151118" y="0"/>
                </a:lnTo>
                <a:lnTo>
                  <a:pt x="6151118" y="6858000"/>
                </a:lnTo>
                <a:lnTo>
                  <a:pt x="55118" y="6858000"/>
                </a:lnTo>
                <a:cubicBezTo>
                  <a:pt x="55118" y="6858000"/>
                  <a:pt x="101029" y="6497193"/>
                  <a:pt x="101029" y="5213477"/>
                </a:cubicBezTo>
                <a:cubicBezTo>
                  <a:pt x="101029" y="3929761"/>
                  <a:pt x="0" y="2733358"/>
                  <a:pt x="0" y="1812989"/>
                </a:cubicBezTo>
                <a:cubicBezTo>
                  <a:pt x="0" y="892620"/>
                  <a:pt x="55118" y="0"/>
                  <a:pt x="55118" y="0"/>
                </a:cubicBezTo>
                <a:close/>
              </a:path>
            </a:pathLst>
          </a:custGeom>
          <a:solidFill>
            <a:schemeClr val="tx1">
              <a:lumMod val="95000"/>
            </a:schemeClr>
          </a:solidFill>
        </p:spPr>
        <p:txBody>
          <a:bodyPr wrap="square">
            <a:noAutofit/>
          </a:bodyPr>
          <a:lstStyle>
            <a:lvl1pPr marL="0" indent="0" algn="ctr">
              <a:buNone/>
              <a:defRPr sz="1200">
                <a:solidFill>
                  <a:schemeClr val="tx1">
                    <a:lumMod val="65000"/>
                  </a:schemeClr>
                </a:solidFill>
              </a:defRPr>
            </a:lvl1pPr>
          </a:lstStyle>
          <a:p>
            <a:r>
              <a:rPr lang="sv-SE"/>
              <a:t>Bildplatshållare</a:t>
            </a:r>
          </a:p>
        </p:txBody>
      </p:sp>
      <p:sp>
        <p:nvSpPr>
          <p:cNvPr id="18" name="Platshållare för bildnummer 6">
            <a:extLst>
              <a:ext uri="{FF2B5EF4-FFF2-40B4-BE49-F238E27FC236}">
                <a16:creationId xmlns:a16="http://schemas.microsoft.com/office/drawing/2014/main" id="{A092EA92-2D9C-05E7-DA68-BA84184029FA}"/>
              </a:ext>
            </a:extLst>
          </p:cNvPr>
          <p:cNvSpPr txBox="1">
            <a:spLocks/>
          </p:cNvSpPr>
          <p:nvPr userDrawn="1"/>
        </p:nvSpPr>
        <p:spPr>
          <a:xfrm>
            <a:off x="8610600" y="6356350"/>
            <a:ext cx="295751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E086683-F536-42AB-ABBC-F4803DFE8DBC}" type="slidenum">
              <a:rPr lang="sv-SE" smtClean="0"/>
              <a:pPr/>
              <a:t>‹#›</a:t>
            </a:fld>
            <a:endParaRPr lang="sv-SE"/>
          </a:p>
        </p:txBody>
      </p:sp>
    </p:spTree>
    <p:extLst>
      <p:ext uri="{BB962C8B-B14F-4D97-AF65-F5344CB8AC3E}">
        <p14:creationId xmlns:p14="http://schemas.microsoft.com/office/powerpoint/2010/main" val="90569462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nehåll med ruta Röd/rosa">
    <p:bg>
      <p:bgPr>
        <a:solidFill>
          <a:schemeClr val="accent4"/>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19B77FE-1D0A-24F9-0AB3-21F78871D7F3}"/>
              </a:ext>
            </a:extLst>
          </p:cNvPr>
          <p:cNvGrpSpPr/>
          <p:nvPr userDrawn="1"/>
        </p:nvGrpSpPr>
        <p:grpSpPr>
          <a:xfrm>
            <a:off x="7870825" y="1"/>
            <a:ext cx="4321176" cy="6857999"/>
            <a:chOff x="4885678" y="-1488852"/>
            <a:chExt cx="7295991" cy="6867532"/>
          </a:xfrm>
          <a:solidFill>
            <a:schemeClr val="accent3"/>
          </a:solidFill>
        </p:grpSpPr>
        <p:sp>
          <p:nvSpPr>
            <p:cNvPr id="7" name="Document 6">
              <a:extLst>
                <a:ext uri="{FF2B5EF4-FFF2-40B4-BE49-F238E27FC236}">
                  <a16:creationId xmlns:a16="http://schemas.microsoft.com/office/drawing/2014/main" id="{5BBA2E6C-142D-50F7-AE2C-C19497EA5D4E}"/>
                </a:ext>
              </a:extLst>
            </p:cNvPr>
            <p:cNvSpPr/>
            <p:nvPr userDrawn="1"/>
          </p:nvSpPr>
          <p:spPr>
            <a:xfrm rot="5400000">
              <a:off x="2351541" y="1045285"/>
              <a:ext cx="6867532" cy="1799258"/>
            </a:xfrm>
            <a:prstGeom prst="flowChartDocumen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ctangle 7">
              <a:extLst>
                <a:ext uri="{FF2B5EF4-FFF2-40B4-BE49-F238E27FC236}">
                  <a16:creationId xmlns:a16="http://schemas.microsoft.com/office/drawing/2014/main" id="{6E01B94C-67CA-70F4-9BA1-B11403AE4E0C}"/>
                </a:ext>
              </a:extLst>
            </p:cNvPr>
            <p:cNvSpPr/>
            <p:nvPr userDrawn="1"/>
          </p:nvSpPr>
          <p:spPr>
            <a:xfrm>
              <a:off x="6684937" y="-1488852"/>
              <a:ext cx="5496732"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 name="Title 1">
            <a:extLst>
              <a:ext uri="{FF2B5EF4-FFF2-40B4-BE49-F238E27FC236}">
                <a16:creationId xmlns:a16="http://schemas.microsoft.com/office/drawing/2014/main" id="{AF1B81E8-6017-8BE0-F425-17FF9D24DB6C}"/>
              </a:ext>
            </a:extLst>
          </p:cNvPr>
          <p:cNvSpPr>
            <a:spLocks noGrp="1"/>
          </p:cNvSpPr>
          <p:nvPr>
            <p:ph type="title"/>
          </p:nvPr>
        </p:nvSpPr>
        <p:spPr>
          <a:xfrm>
            <a:off x="623887" y="1378226"/>
            <a:ext cx="7246937" cy="731502"/>
          </a:xfrm>
        </p:spPr>
        <p:txBody>
          <a:bodyPr/>
          <a:lstStyle>
            <a:lvl1pPr>
              <a:defRPr baseline="0">
                <a:solidFill>
                  <a:schemeClr val="accent3"/>
                </a:solidFill>
              </a:defRPr>
            </a:lvl1pPr>
          </a:lstStyle>
          <a:p>
            <a:r>
              <a:rPr lang="sv-SE"/>
              <a:t>Klicka här för att ändra mall för rubrikformat</a:t>
            </a:r>
          </a:p>
        </p:txBody>
      </p:sp>
      <p:sp>
        <p:nvSpPr>
          <p:cNvPr id="10" name="Content Placeholder 2">
            <a:extLst>
              <a:ext uri="{FF2B5EF4-FFF2-40B4-BE49-F238E27FC236}">
                <a16:creationId xmlns:a16="http://schemas.microsoft.com/office/drawing/2014/main" id="{55247042-5471-D62A-2C83-4125D85E459F}"/>
              </a:ext>
            </a:extLst>
          </p:cNvPr>
          <p:cNvSpPr>
            <a:spLocks noGrp="1"/>
          </p:cNvSpPr>
          <p:nvPr>
            <p:ph idx="1"/>
          </p:nvPr>
        </p:nvSpPr>
        <p:spPr>
          <a:xfrm>
            <a:off x="623888" y="2246313"/>
            <a:ext cx="7246937" cy="3990975"/>
          </a:xfrm>
        </p:spPr>
        <p:txBody>
          <a:bodyPr/>
          <a:lstStyle>
            <a:lvl1pPr>
              <a:defRPr baseline="0">
                <a:solidFill>
                  <a:schemeClr val="accent3"/>
                </a:solidFill>
              </a:defRPr>
            </a:lvl1pPr>
          </a:lstStyle>
          <a:p>
            <a:pPr lvl="0"/>
            <a:r>
              <a:rPr lang="sv-SE"/>
              <a:t>Klicka här för att ändra format på bakgrundstexten</a:t>
            </a:r>
          </a:p>
        </p:txBody>
      </p:sp>
      <p:sp>
        <p:nvSpPr>
          <p:cNvPr id="9" name="Content Placeholder 8">
            <a:extLst>
              <a:ext uri="{FF2B5EF4-FFF2-40B4-BE49-F238E27FC236}">
                <a16:creationId xmlns:a16="http://schemas.microsoft.com/office/drawing/2014/main" id="{3F5FFA1E-3286-59F6-7BBD-949E38030DFA}"/>
              </a:ext>
            </a:extLst>
          </p:cNvPr>
          <p:cNvSpPr>
            <a:spLocks noGrp="1"/>
          </p:cNvSpPr>
          <p:nvPr>
            <p:ph sz="quarter" idx="10"/>
          </p:nvPr>
        </p:nvSpPr>
        <p:spPr>
          <a:xfrm>
            <a:off x="8048690" y="2252662"/>
            <a:ext cx="3906837" cy="2352675"/>
          </a:xfrm>
        </p:spPr>
        <p:txBody>
          <a:bodyPr/>
          <a:lstStyle>
            <a:lvl1pPr marL="0" indent="0">
              <a:buFont typeface="Arial" panose="020B0604020202020204" pitchFamily="34" charset="0"/>
              <a:buNone/>
              <a:defRPr sz="2400" b="1" i="0" baseline="0">
                <a:solidFill>
                  <a:schemeClr val="accent4"/>
                </a:solidFill>
                <a:latin typeface="Franklin Gothic Medium" panose="020B0603020102020204" pitchFamily="34" charset="0"/>
              </a:defRPr>
            </a:lvl1pPr>
            <a:lvl2pPr marL="457200" indent="0">
              <a:buNone/>
              <a:defRPr sz="2000" b="1" i="0" baseline="0">
                <a:solidFill>
                  <a:schemeClr val="accent4"/>
                </a:solidFill>
                <a:latin typeface="Franklin Gothic Medium" panose="020B0603020102020204" pitchFamily="34" charset="0"/>
              </a:defRPr>
            </a:lvl2pPr>
            <a:lvl3pPr marL="914400" indent="0">
              <a:buNone/>
              <a:defRPr sz="1800" b="1" i="0" baseline="0">
                <a:solidFill>
                  <a:schemeClr val="accent4"/>
                </a:solidFill>
                <a:latin typeface="Franklin Gothic Medium" panose="020B0603020102020204" pitchFamily="34" charset="0"/>
              </a:defRPr>
            </a:lvl3pPr>
            <a:lvl4pPr marL="1371600" indent="0">
              <a:buNone/>
              <a:defRPr sz="1600" b="1" i="0" baseline="0">
                <a:solidFill>
                  <a:schemeClr val="accent4"/>
                </a:solidFill>
                <a:latin typeface="Franklin Gothic Medium" panose="020B0603020102020204" pitchFamily="34" charset="0"/>
              </a:defRPr>
            </a:lvl4pPr>
            <a:lvl5pPr marL="1828800" indent="0">
              <a:buNone/>
              <a:defRPr sz="1600" b="1" i="0" baseline="0">
                <a:solidFill>
                  <a:schemeClr val="accent4"/>
                </a:solidFill>
                <a:latin typeface="Franklin Gothic Medium" panose="020B06030201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2" name="Bildobjekt 6" descr="En bild som visar text, Teckensnitt, Grafik, grafisk design&#10;&#10;AI-genererat innehåll kan vara felaktigt.">
            <a:extLst>
              <a:ext uri="{FF2B5EF4-FFF2-40B4-BE49-F238E27FC236}">
                <a16:creationId xmlns:a16="http://schemas.microsoft.com/office/drawing/2014/main" id="{6CE82B60-0DDD-1B3B-4A8E-5310C597BCD4}"/>
              </a:ext>
            </a:extLst>
          </p:cNvPr>
          <p:cNvPicPr>
            <a:picLocks noChangeAspect="1"/>
          </p:cNvPicPr>
          <p:nvPr userDrawn="1"/>
        </p:nvPicPr>
        <p:blipFill>
          <a:blip r:embed="rId2">
            <a:extLst>
              <a:ext uri="{BEBA8EAE-BF5A-486C-A8C5-ECC9F3942E4B}">
                <a14:imgProps xmlns:a14="http://schemas.microsoft.com/office/drawing/2010/main">
                  <a14:imgLayer r:embed="rId3">
                    <a14:imgEffect>
                      <a14:colorTemperature colorTemp="11500"/>
                    </a14:imgEffect>
                    <a14:imgEffect>
                      <a14:saturation sat="2000"/>
                    </a14:imgEffect>
                    <a14:imgEffect>
                      <a14:brightnessContrast bright="70000" contrast="100000"/>
                    </a14:imgEffect>
                  </a14:imgLayer>
                </a14:imgProps>
              </a:ext>
              <a:ext uri="{28A0092B-C50C-407E-A947-70E740481C1C}">
                <a14:useLocalDpi xmlns:a14="http://schemas.microsoft.com/office/drawing/2010/main" val="0"/>
              </a:ext>
            </a:extLst>
          </a:blip>
          <a:stretch>
            <a:fillRect/>
          </a:stretch>
        </p:blipFill>
        <p:spPr>
          <a:xfrm>
            <a:off x="11089884" y="5278120"/>
            <a:ext cx="1254618" cy="1787652"/>
          </a:xfrm>
          <a:prstGeom prst="rect">
            <a:avLst/>
          </a:prstGeom>
        </p:spPr>
      </p:pic>
    </p:spTree>
    <p:extLst>
      <p:ext uri="{BB962C8B-B14F-4D97-AF65-F5344CB8AC3E}">
        <p14:creationId xmlns:p14="http://schemas.microsoft.com/office/powerpoint/2010/main" val="2629179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med innehåll Röd/rosa">
    <p:bg>
      <p:bgPr>
        <a:solidFill>
          <a:schemeClr val="accent4"/>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351A4C57-714E-991F-6A39-D4A8EBD3E1AD}"/>
              </a:ext>
            </a:extLst>
          </p:cNvPr>
          <p:cNvGrpSpPr/>
          <p:nvPr userDrawn="1"/>
        </p:nvGrpSpPr>
        <p:grpSpPr>
          <a:xfrm>
            <a:off x="5656881" y="0"/>
            <a:ext cx="6535119" cy="6858000"/>
            <a:chOff x="4896010" y="-2041159"/>
            <a:chExt cx="7295990" cy="6867532"/>
          </a:xfrm>
          <a:solidFill>
            <a:schemeClr val="accent3"/>
          </a:solidFill>
        </p:grpSpPr>
        <p:sp>
          <p:nvSpPr>
            <p:cNvPr id="16" name="Document 15">
              <a:extLst>
                <a:ext uri="{FF2B5EF4-FFF2-40B4-BE49-F238E27FC236}">
                  <a16:creationId xmlns:a16="http://schemas.microsoft.com/office/drawing/2014/main" id="{74DE28AC-79F4-6C41-F778-FB4D7B846659}"/>
                </a:ext>
              </a:extLst>
            </p:cNvPr>
            <p:cNvSpPr/>
            <p:nvPr userDrawn="1"/>
          </p:nvSpPr>
          <p:spPr>
            <a:xfrm rot="5400000">
              <a:off x="2361873" y="492978"/>
              <a:ext cx="6867532" cy="1799258"/>
            </a:xfrm>
            <a:prstGeom prst="flowChartDocumen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ctangle 16">
              <a:extLst>
                <a:ext uri="{FF2B5EF4-FFF2-40B4-BE49-F238E27FC236}">
                  <a16:creationId xmlns:a16="http://schemas.microsoft.com/office/drawing/2014/main" id="{17C456BC-4218-150E-1573-35FEB59E2A77}"/>
                </a:ext>
              </a:extLst>
            </p:cNvPr>
            <p:cNvSpPr/>
            <p:nvPr userDrawn="1"/>
          </p:nvSpPr>
          <p:spPr>
            <a:xfrm>
              <a:off x="6695268" y="-2031627"/>
              <a:ext cx="5496732"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Content Placeholder 3"/>
          <p:cNvSpPr>
            <a:spLocks noGrp="1"/>
          </p:cNvSpPr>
          <p:nvPr>
            <p:ph sz="half" idx="2"/>
          </p:nvPr>
        </p:nvSpPr>
        <p:spPr>
          <a:xfrm>
            <a:off x="6340937" y="2496418"/>
            <a:ext cx="5157787" cy="3667117"/>
          </a:xfrm>
        </p:spPr>
        <p:txBody>
          <a:bodyPr/>
          <a:lstStyle>
            <a:lvl1pPr>
              <a:defRPr baseline="0">
                <a:solidFill>
                  <a:schemeClr val="accent4"/>
                </a:solidFill>
              </a:defRPr>
            </a:lvl1pPr>
            <a:lvl2pPr>
              <a:defRPr baseline="0">
                <a:solidFill>
                  <a:schemeClr val="accent4"/>
                </a:solidFill>
              </a:defRPr>
            </a:lvl2pPr>
            <a:lvl3pPr>
              <a:defRPr baseline="0">
                <a:solidFill>
                  <a:schemeClr val="accent4"/>
                </a:solidFill>
              </a:defRPr>
            </a:lvl3pPr>
            <a:lvl4pPr>
              <a:defRPr baseline="0">
                <a:solidFill>
                  <a:schemeClr val="accent4"/>
                </a:solidFill>
              </a:defRPr>
            </a:lvl4pPr>
            <a:lvl5pPr>
              <a:defRPr baseline="0">
                <a:solidFill>
                  <a:schemeClr val="accent4"/>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2" name="Title 1">
            <a:extLst>
              <a:ext uri="{FF2B5EF4-FFF2-40B4-BE49-F238E27FC236}">
                <a16:creationId xmlns:a16="http://schemas.microsoft.com/office/drawing/2014/main" id="{CAD0FDD4-0968-8F0B-7FE8-D3128A3DDB27}"/>
              </a:ext>
            </a:extLst>
          </p:cNvPr>
          <p:cNvSpPr>
            <a:spLocks noGrp="1"/>
          </p:cNvSpPr>
          <p:nvPr>
            <p:ph type="title" hasCustomPrompt="1"/>
          </p:nvPr>
        </p:nvSpPr>
        <p:spPr>
          <a:xfrm>
            <a:off x="6339349" y="1170855"/>
            <a:ext cx="5181601" cy="1325563"/>
          </a:xfrm>
        </p:spPr>
        <p:txBody>
          <a:bodyPr/>
          <a:lstStyle>
            <a:lvl1pPr>
              <a:defRPr baseline="0">
                <a:solidFill>
                  <a:schemeClr val="accent4"/>
                </a:solidFill>
              </a:defRPr>
            </a:lvl1pPr>
          </a:lstStyle>
          <a:p>
            <a:r>
              <a:rPr lang="en-GB"/>
              <a:t>Click to add title</a:t>
            </a:r>
            <a:endParaRPr lang="en-US"/>
          </a:p>
        </p:txBody>
      </p:sp>
      <p:sp>
        <p:nvSpPr>
          <p:cNvPr id="14" name="Picture Placeholder 4">
            <a:extLst>
              <a:ext uri="{FF2B5EF4-FFF2-40B4-BE49-F238E27FC236}">
                <a16:creationId xmlns:a16="http://schemas.microsoft.com/office/drawing/2014/main" id="{8F211152-B012-C59A-0002-C5F851315971}"/>
              </a:ext>
            </a:extLst>
          </p:cNvPr>
          <p:cNvSpPr>
            <a:spLocks noGrp="1"/>
          </p:cNvSpPr>
          <p:nvPr>
            <p:ph type="pic" sz="quarter" idx="13"/>
          </p:nvPr>
        </p:nvSpPr>
        <p:spPr>
          <a:xfrm>
            <a:off x="507234" y="1444486"/>
            <a:ext cx="5014022" cy="4719049"/>
          </a:xfrm>
        </p:spPr>
        <p:txBody>
          <a:bodyPr/>
          <a:lstStyle>
            <a:lvl1pPr>
              <a:defRPr baseline="0">
                <a:solidFill>
                  <a:schemeClr val="accent3"/>
                </a:solidFill>
              </a:defRPr>
            </a:lvl1pPr>
          </a:lstStyle>
          <a:p>
            <a:r>
              <a:rPr lang="sv-SE"/>
              <a:t>Klicka på ikonen för att lägga till en bild</a:t>
            </a:r>
          </a:p>
        </p:txBody>
      </p:sp>
      <p:pic>
        <p:nvPicPr>
          <p:cNvPr id="3" name="Bildobjekt 6" descr="En bild som visar text, Teckensnitt, Grafik, grafisk design&#10;&#10;AI-genererat innehåll kan vara felaktigt.">
            <a:extLst>
              <a:ext uri="{FF2B5EF4-FFF2-40B4-BE49-F238E27FC236}">
                <a16:creationId xmlns:a16="http://schemas.microsoft.com/office/drawing/2014/main" id="{6C3792F4-CAB7-C785-C734-F4D62209B4F2}"/>
              </a:ext>
            </a:extLst>
          </p:cNvPr>
          <p:cNvPicPr>
            <a:picLocks noChangeAspect="1"/>
          </p:cNvPicPr>
          <p:nvPr userDrawn="1"/>
        </p:nvPicPr>
        <p:blipFill>
          <a:blip r:embed="rId2">
            <a:extLst>
              <a:ext uri="{BEBA8EAE-BF5A-486C-A8C5-ECC9F3942E4B}">
                <a14:imgProps xmlns:a14="http://schemas.microsoft.com/office/drawing/2010/main">
                  <a14:imgLayer r:embed="rId3">
                    <a14:imgEffect>
                      <a14:colorTemperature colorTemp="11500"/>
                    </a14:imgEffect>
                    <a14:imgEffect>
                      <a14:saturation sat="2000"/>
                    </a14:imgEffect>
                    <a14:imgEffect>
                      <a14:brightnessContrast bright="70000" contrast="100000"/>
                    </a14:imgEffect>
                  </a14:imgLayer>
                </a14:imgProps>
              </a:ext>
              <a:ext uri="{28A0092B-C50C-407E-A947-70E740481C1C}">
                <a14:useLocalDpi xmlns:a14="http://schemas.microsoft.com/office/drawing/2010/main" val="0"/>
              </a:ext>
            </a:extLst>
          </a:blip>
          <a:stretch>
            <a:fillRect/>
          </a:stretch>
        </p:blipFill>
        <p:spPr>
          <a:xfrm>
            <a:off x="11089884" y="5278120"/>
            <a:ext cx="1254618" cy="1787652"/>
          </a:xfrm>
          <a:prstGeom prst="rect">
            <a:avLst/>
          </a:prstGeom>
        </p:spPr>
      </p:pic>
    </p:spTree>
    <p:extLst>
      <p:ext uri="{BB962C8B-B14F-4D97-AF65-F5344CB8AC3E}">
        <p14:creationId xmlns:p14="http://schemas.microsoft.com/office/powerpoint/2010/main" val="4020517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Jämföra innehåll Röd/rosa">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972235"/>
            <a:ext cx="5157787" cy="506874"/>
          </a:xfrm>
        </p:spPr>
        <p:txBody>
          <a:bodyPr anchor="b"/>
          <a:lstStyle>
            <a:lvl1pPr marL="0" indent="0">
              <a:buNone/>
              <a:defRPr sz="2400" b="1" baseline="0">
                <a:solidFill>
                  <a:schemeClr val="accent3"/>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839788" y="2628047"/>
            <a:ext cx="5157787" cy="3561616"/>
          </a:xfrm>
        </p:spPr>
        <p:txBody>
          <a:bodyPr/>
          <a:lstStyle>
            <a:lvl1pPr>
              <a:defRPr baseline="0">
                <a:solidFill>
                  <a:schemeClr val="accent3"/>
                </a:solidFill>
              </a:defRPr>
            </a:lvl1pPr>
            <a:lvl2pPr>
              <a:defRPr baseline="0">
                <a:solidFill>
                  <a:schemeClr val="accent3"/>
                </a:solidFill>
              </a:defRPr>
            </a:lvl2pPr>
            <a:lvl3pPr>
              <a:defRPr baseline="0">
                <a:solidFill>
                  <a:schemeClr val="accent3"/>
                </a:solidFill>
              </a:defRPr>
            </a:lvl3pPr>
            <a:lvl4pPr>
              <a:defRPr baseline="0">
                <a:solidFill>
                  <a:schemeClr val="accent3"/>
                </a:solidFill>
              </a:defRPr>
            </a:lvl4pPr>
            <a:lvl5pPr>
              <a:defRPr baseline="0">
                <a:solidFill>
                  <a:schemeClr val="accent3"/>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172200" y="1972235"/>
            <a:ext cx="5183188" cy="506874"/>
          </a:xfrm>
        </p:spPr>
        <p:txBody>
          <a:bodyPr anchor="b"/>
          <a:lstStyle>
            <a:lvl1pPr marL="0" indent="0">
              <a:buNone/>
              <a:defRPr sz="2400" b="1" baseline="0">
                <a:solidFill>
                  <a:schemeClr val="accent3"/>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172200" y="2628047"/>
            <a:ext cx="5183188" cy="3561616"/>
          </a:xfrm>
        </p:spPr>
        <p:txBody>
          <a:bodyPr/>
          <a:lstStyle>
            <a:lvl1pPr>
              <a:defRPr baseline="0">
                <a:solidFill>
                  <a:schemeClr val="accent3"/>
                </a:solidFill>
              </a:defRPr>
            </a:lvl1pPr>
            <a:lvl2pPr>
              <a:defRPr baseline="0">
                <a:solidFill>
                  <a:schemeClr val="accent3"/>
                </a:solidFill>
              </a:defRPr>
            </a:lvl2pPr>
            <a:lvl3pPr>
              <a:defRPr baseline="0">
                <a:solidFill>
                  <a:schemeClr val="accent3"/>
                </a:solidFill>
              </a:defRPr>
            </a:lvl3pPr>
            <a:lvl4pPr>
              <a:defRPr baseline="0">
                <a:solidFill>
                  <a:schemeClr val="accent3"/>
                </a:solidFill>
              </a:defRPr>
            </a:lvl4pPr>
            <a:lvl5pPr>
              <a:defRPr baseline="0">
                <a:solidFill>
                  <a:schemeClr val="accent3"/>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6" name="Document 15">
            <a:extLst>
              <a:ext uri="{FF2B5EF4-FFF2-40B4-BE49-F238E27FC236}">
                <a16:creationId xmlns:a16="http://schemas.microsoft.com/office/drawing/2014/main" id="{E07AF5E8-2DBF-BC9B-9BC0-440E69AAB4EE}"/>
              </a:ext>
            </a:extLst>
          </p:cNvPr>
          <p:cNvSpPr/>
          <p:nvPr userDrawn="1"/>
        </p:nvSpPr>
        <p:spPr>
          <a:xfrm>
            <a:off x="0" y="0"/>
            <a:ext cx="12192000" cy="1972235"/>
          </a:xfrm>
          <a:prstGeom prst="flowChartDocumen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Title 1">
            <a:extLst>
              <a:ext uri="{FF2B5EF4-FFF2-40B4-BE49-F238E27FC236}">
                <a16:creationId xmlns:a16="http://schemas.microsoft.com/office/drawing/2014/main" id="{0BB94378-85AE-617A-1EDF-560EF0889BBB}"/>
              </a:ext>
            </a:extLst>
          </p:cNvPr>
          <p:cNvSpPr>
            <a:spLocks noGrp="1"/>
          </p:cNvSpPr>
          <p:nvPr>
            <p:ph type="title" hasCustomPrompt="1"/>
          </p:nvPr>
        </p:nvSpPr>
        <p:spPr>
          <a:xfrm>
            <a:off x="838200" y="497735"/>
            <a:ext cx="10515600" cy="1325563"/>
          </a:xfrm>
        </p:spPr>
        <p:txBody>
          <a:bodyPr/>
          <a:lstStyle>
            <a:lvl1pPr>
              <a:defRPr baseline="0">
                <a:solidFill>
                  <a:schemeClr val="accent4"/>
                </a:solidFill>
              </a:defRPr>
            </a:lvl1pPr>
          </a:lstStyle>
          <a:p>
            <a:r>
              <a:rPr lang="en-GB"/>
              <a:t>Click to add title</a:t>
            </a:r>
            <a:endParaRPr lang="en-US"/>
          </a:p>
        </p:txBody>
      </p:sp>
    </p:spTree>
    <p:extLst>
      <p:ext uri="{BB962C8B-B14F-4D97-AF65-F5344CB8AC3E}">
        <p14:creationId xmlns:p14="http://schemas.microsoft.com/office/powerpoint/2010/main" val="3316479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ktionstitel Gul">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aseline="0">
                <a:solidFill>
                  <a:schemeClr val="tx2"/>
                </a:solidFill>
              </a:defRPr>
            </a:lvl1pPr>
          </a:lstStyle>
          <a:p>
            <a:r>
              <a:rPr lang="en-GB"/>
              <a:t>Click to add title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1396506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Innehåll Gul">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GB"/>
              <a:t>Click to add title</a:t>
            </a:r>
            <a:endParaRPr lang="en-US"/>
          </a:p>
        </p:txBody>
      </p:sp>
      <p:sp>
        <p:nvSpPr>
          <p:cNvPr id="3" name="Content Placeholder 2"/>
          <p:cNvSpPr>
            <a:spLocks noGrp="1"/>
          </p:cNvSpPr>
          <p:nvPr>
            <p:ph idx="1"/>
          </p:nvPr>
        </p:nvSpPr>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802246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ubbelt innehåll Gul">
    <p:bg>
      <p:bgPr>
        <a:solidFill>
          <a:schemeClr val="accent6"/>
        </a:solidFill>
        <a:effectLst/>
      </p:bgPr>
    </p:bg>
    <p:spTree>
      <p:nvGrpSpPr>
        <p:cNvPr id="1" name=""/>
        <p:cNvGrpSpPr/>
        <p:nvPr/>
      </p:nvGrpSpPr>
      <p:grpSpPr>
        <a:xfrm>
          <a:off x="0" y="0"/>
          <a:ext cx="0" cy="0"/>
          <a:chOff x="0" y="0"/>
          <a:chExt cx="0" cy="0"/>
        </a:xfrm>
      </p:grpSpPr>
      <p:sp>
        <p:nvSpPr>
          <p:cNvPr id="5" name="Document 4">
            <a:extLst>
              <a:ext uri="{FF2B5EF4-FFF2-40B4-BE49-F238E27FC236}">
                <a16:creationId xmlns:a16="http://schemas.microsoft.com/office/drawing/2014/main" id="{187C33C2-4C40-CB2E-AA36-A1400DC75CD5}"/>
              </a:ext>
            </a:extLst>
          </p:cNvPr>
          <p:cNvSpPr/>
          <p:nvPr userDrawn="1"/>
        </p:nvSpPr>
        <p:spPr>
          <a:xfrm>
            <a:off x="0" y="0"/>
            <a:ext cx="12192000" cy="1972235"/>
          </a:xfrm>
          <a:prstGeom prst="flowChartDocumen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hasCustomPrompt="1"/>
          </p:nvPr>
        </p:nvSpPr>
        <p:spPr>
          <a:xfrm>
            <a:off x="838200" y="497735"/>
            <a:ext cx="10515600" cy="1325563"/>
          </a:xfrm>
        </p:spPr>
        <p:txBody>
          <a:bodyPr/>
          <a:lstStyle>
            <a:lvl1pPr>
              <a:defRPr baseline="0">
                <a:solidFill>
                  <a:schemeClr val="tx1"/>
                </a:solidFill>
              </a:defRPr>
            </a:lvl1pPr>
          </a:lstStyle>
          <a:p>
            <a:r>
              <a:rPr lang="en-GB"/>
              <a:t>Click to add title</a:t>
            </a:r>
            <a:endParaRPr lang="en-US"/>
          </a:p>
        </p:txBody>
      </p:sp>
      <p:sp>
        <p:nvSpPr>
          <p:cNvPr id="3" name="Content Placeholder 2"/>
          <p:cNvSpPr>
            <a:spLocks noGrp="1"/>
          </p:cNvSpPr>
          <p:nvPr>
            <p:ph sz="half" idx="1"/>
          </p:nvPr>
        </p:nvSpPr>
        <p:spPr>
          <a:xfrm>
            <a:off x="838200" y="1972235"/>
            <a:ext cx="5181600" cy="4204728"/>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172200" y="1972235"/>
            <a:ext cx="5181600" cy="4204728"/>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2109095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ktionstitel">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aseline="0">
                <a:solidFill>
                  <a:schemeClr val="tx1"/>
                </a:solidFill>
              </a:defRPr>
            </a:lvl1pPr>
          </a:lstStyle>
          <a:p>
            <a:r>
              <a:rPr lang="en-GB"/>
              <a:t>Click to add title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4182830340"/>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nnehåll Alternativ Gul">
    <p:bg>
      <p:bgPr>
        <a:solidFill>
          <a:schemeClr val="accent5"/>
        </a:solidFill>
        <a:effectLst/>
      </p:bgPr>
    </p:bg>
    <p:spTree>
      <p:nvGrpSpPr>
        <p:cNvPr id="1" name=""/>
        <p:cNvGrpSpPr/>
        <p:nvPr/>
      </p:nvGrpSpPr>
      <p:grpSpPr>
        <a:xfrm>
          <a:off x="0" y="0"/>
          <a:ext cx="0" cy="0"/>
          <a:chOff x="0" y="0"/>
          <a:chExt cx="0" cy="0"/>
        </a:xfrm>
      </p:grpSpPr>
      <p:sp>
        <p:nvSpPr>
          <p:cNvPr id="11" name="Document 10">
            <a:extLst>
              <a:ext uri="{FF2B5EF4-FFF2-40B4-BE49-F238E27FC236}">
                <a16:creationId xmlns:a16="http://schemas.microsoft.com/office/drawing/2014/main" id="{E7F12BF1-9E97-D79C-E786-49DA77D78B8E}"/>
              </a:ext>
            </a:extLst>
          </p:cNvPr>
          <p:cNvSpPr/>
          <p:nvPr userDrawn="1"/>
        </p:nvSpPr>
        <p:spPr>
          <a:xfrm rot="5400000">
            <a:off x="2361872" y="2524605"/>
            <a:ext cx="6867534" cy="1799258"/>
          </a:xfrm>
          <a:prstGeom prst="flowChartDocumen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ctangle 11">
            <a:extLst>
              <a:ext uri="{FF2B5EF4-FFF2-40B4-BE49-F238E27FC236}">
                <a16:creationId xmlns:a16="http://schemas.microsoft.com/office/drawing/2014/main" id="{17104323-DB1E-1EE9-55B2-8E3620F1C29C}"/>
              </a:ext>
            </a:extLst>
          </p:cNvPr>
          <p:cNvSpPr/>
          <p:nvPr userDrawn="1"/>
        </p:nvSpPr>
        <p:spPr>
          <a:xfrm>
            <a:off x="6695268" y="-9533"/>
            <a:ext cx="5496732" cy="686753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itle 1">
            <a:extLst>
              <a:ext uri="{FF2B5EF4-FFF2-40B4-BE49-F238E27FC236}">
                <a16:creationId xmlns:a16="http://schemas.microsoft.com/office/drawing/2014/main" id="{ABD479A1-8533-65BC-56CD-45810D9A9EC7}"/>
              </a:ext>
            </a:extLst>
          </p:cNvPr>
          <p:cNvSpPr>
            <a:spLocks noGrp="1"/>
          </p:cNvSpPr>
          <p:nvPr>
            <p:ph type="title" hasCustomPrompt="1"/>
          </p:nvPr>
        </p:nvSpPr>
        <p:spPr>
          <a:xfrm>
            <a:off x="839788" y="1103085"/>
            <a:ext cx="3932237" cy="841829"/>
          </a:xfrm>
        </p:spPr>
        <p:txBody>
          <a:bodyPr anchor="b"/>
          <a:lstStyle>
            <a:lvl1pPr>
              <a:defRPr sz="3200" baseline="0">
                <a:solidFill>
                  <a:schemeClr val="bg2"/>
                </a:solidFill>
              </a:defRPr>
            </a:lvl1pPr>
          </a:lstStyle>
          <a:p>
            <a:r>
              <a:rPr lang="en-GB"/>
              <a:t>Click to add title</a:t>
            </a:r>
            <a:endParaRPr lang="en-US"/>
          </a:p>
        </p:txBody>
      </p:sp>
      <p:sp>
        <p:nvSpPr>
          <p:cNvPr id="6" name="Text Placeholder 3">
            <a:extLst>
              <a:ext uri="{FF2B5EF4-FFF2-40B4-BE49-F238E27FC236}">
                <a16:creationId xmlns:a16="http://schemas.microsoft.com/office/drawing/2014/main" id="{7740096A-C249-66BB-F3A5-9CB853078EBB}"/>
              </a:ext>
            </a:extLst>
          </p:cNvPr>
          <p:cNvSpPr>
            <a:spLocks noGrp="1"/>
          </p:cNvSpPr>
          <p:nvPr>
            <p:ph type="body" sz="half" idx="2"/>
          </p:nvPr>
        </p:nvSpPr>
        <p:spPr>
          <a:xfrm>
            <a:off x="839788" y="1944914"/>
            <a:ext cx="3932237" cy="3924073"/>
          </a:xfrm>
        </p:spPr>
        <p:txBody>
          <a:bodyPr>
            <a:normAutofit/>
          </a:bodyPr>
          <a:lstStyle>
            <a:lvl1pPr marL="0" indent="0">
              <a:buNone/>
              <a:defRPr sz="18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Content Placeholder 2">
            <a:extLst>
              <a:ext uri="{FF2B5EF4-FFF2-40B4-BE49-F238E27FC236}">
                <a16:creationId xmlns:a16="http://schemas.microsoft.com/office/drawing/2014/main" id="{71EBB422-B22E-0446-D393-0271752C567D}"/>
              </a:ext>
            </a:extLst>
          </p:cNvPr>
          <p:cNvSpPr>
            <a:spLocks noGrp="1"/>
          </p:cNvSpPr>
          <p:nvPr>
            <p:ph idx="1"/>
          </p:nvPr>
        </p:nvSpPr>
        <p:spPr>
          <a:xfrm>
            <a:off x="5183188" y="987425"/>
            <a:ext cx="6172200" cy="4873625"/>
          </a:xfrm>
        </p:spPr>
        <p:txBody>
          <a:bodyPr/>
          <a:lstStyle>
            <a:lvl1pPr>
              <a:defRPr sz="3200" baseline="0">
                <a:solidFill>
                  <a:schemeClr val="bg2"/>
                </a:solidFill>
              </a:defRPr>
            </a:lvl1pPr>
            <a:lvl2pPr>
              <a:defRPr sz="2800" baseline="0">
                <a:solidFill>
                  <a:schemeClr val="bg2"/>
                </a:solidFill>
              </a:defRPr>
            </a:lvl2pPr>
            <a:lvl3pPr>
              <a:defRPr sz="2400" baseline="0">
                <a:solidFill>
                  <a:schemeClr val="bg2"/>
                </a:solidFill>
              </a:defRPr>
            </a:lvl3pPr>
            <a:lvl4pPr>
              <a:defRPr sz="2000" baseline="0">
                <a:solidFill>
                  <a:schemeClr val="bg2"/>
                </a:solidFill>
              </a:defRPr>
            </a:lvl4pPr>
            <a:lvl5pPr>
              <a:defRPr sz="2000" baseline="0">
                <a:solidFill>
                  <a:schemeClr val="bg2"/>
                </a:solidFill>
              </a:defRPr>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pic>
        <p:nvPicPr>
          <p:cNvPr id="3" name="Picture 2" descr="A blue text with hands and a fleur de lis&#10;&#10;AI-generated content may be incorrect.">
            <a:extLst>
              <a:ext uri="{FF2B5EF4-FFF2-40B4-BE49-F238E27FC236}">
                <a16:creationId xmlns:a16="http://schemas.microsoft.com/office/drawing/2014/main" id="{79705007-2DF1-D236-FEEC-E6587C0C160D}"/>
              </a:ext>
            </a:extLst>
          </p:cNvPr>
          <p:cNvPicPr>
            <a:picLocks noChangeAspect="1"/>
          </p:cNvPicPr>
          <p:nvPr userDrawn="1"/>
        </p:nvPicPr>
        <p:blipFill>
          <a:blip r:embed="rId2"/>
          <a:stretch>
            <a:fillRect/>
          </a:stretch>
        </p:blipFill>
        <p:spPr>
          <a:xfrm>
            <a:off x="11092208" y="5289684"/>
            <a:ext cx="1244932" cy="1774555"/>
          </a:xfrm>
          <a:prstGeom prst="rect">
            <a:avLst/>
          </a:prstGeom>
        </p:spPr>
      </p:pic>
    </p:spTree>
    <p:extLst>
      <p:ext uri="{BB962C8B-B14F-4D97-AF65-F5344CB8AC3E}">
        <p14:creationId xmlns:p14="http://schemas.microsoft.com/office/powerpoint/2010/main" val="1089210613"/>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nnehåll med bild Gul">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325774"/>
            <a:ext cx="5120148" cy="1196771"/>
          </a:xfrm>
          <a:noFill/>
        </p:spPr>
        <p:txBody>
          <a:bodyPr/>
          <a:lstStyle>
            <a:lvl1pPr>
              <a:defRPr baseline="0">
                <a:solidFill>
                  <a:schemeClr val="bg1"/>
                </a:solidFill>
              </a:defRPr>
            </a:lvl1pPr>
          </a:lstStyle>
          <a:p>
            <a:r>
              <a:rPr lang="en-GB"/>
              <a:t>Click to add title</a:t>
            </a:r>
            <a:endParaRPr lang="en-US"/>
          </a:p>
        </p:txBody>
      </p:sp>
      <p:sp>
        <p:nvSpPr>
          <p:cNvPr id="3" name="Content Placeholder 2"/>
          <p:cNvSpPr>
            <a:spLocks noGrp="1"/>
          </p:cNvSpPr>
          <p:nvPr>
            <p:ph idx="1"/>
          </p:nvPr>
        </p:nvSpPr>
        <p:spPr>
          <a:xfrm>
            <a:off x="838200" y="2564288"/>
            <a:ext cx="5120148" cy="3612674"/>
          </a:xfrm>
          <a:noFill/>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7A3A44F-0CA0-FE40-8F7A-C97B077341EB}" type="slidenum">
              <a:rPr lang="sv-SE" smtClean="0"/>
              <a:t>‹#›</a:t>
            </a:fld>
            <a:endParaRPr lang="sv-SE"/>
          </a:p>
        </p:txBody>
      </p:sp>
      <p:sp>
        <p:nvSpPr>
          <p:cNvPr id="17" name="Platshållare för bild 12">
            <a:extLst>
              <a:ext uri="{FF2B5EF4-FFF2-40B4-BE49-F238E27FC236}">
                <a16:creationId xmlns:a16="http://schemas.microsoft.com/office/drawing/2014/main" id="{66C66786-531A-4297-FC78-9A5B8A4180D3}"/>
              </a:ext>
            </a:extLst>
          </p:cNvPr>
          <p:cNvSpPr>
            <a:spLocks noGrp="1"/>
          </p:cNvSpPr>
          <p:nvPr>
            <p:ph type="pic" sz="quarter" idx="13" hasCustomPrompt="1"/>
          </p:nvPr>
        </p:nvSpPr>
        <p:spPr>
          <a:xfrm>
            <a:off x="6040882" y="0"/>
            <a:ext cx="6151118" cy="6858000"/>
          </a:xfrm>
          <a:custGeom>
            <a:avLst/>
            <a:gdLst>
              <a:gd name="connsiteX0" fmla="*/ 55118 w 6151118"/>
              <a:gd name="connsiteY0" fmla="*/ 0 h 6858000"/>
              <a:gd name="connsiteX1" fmla="*/ 6151118 w 6151118"/>
              <a:gd name="connsiteY1" fmla="*/ 0 h 6858000"/>
              <a:gd name="connsiteX2" fmla="*/ 6151118 w 6151118"/>
              <a:gd name="connsiteY2" fmla="*/ 6858000 h 6858000"/>
              <a:gd name="connsiteX3" fmla="*/ 55118 w 6151118"/>
              <a:gd name="connsiteY3" fmla="*/ 6858000 h 6858000"/>
              <a:gd name="connsiteX4" fmla="*/ 101029 w 6151118"/>
              <a:gd name="connsiteY4" fmla="*/ 5213477 h 6858000"/>
              <a:gd name="connsiteX5" fmla="*/ 0 w 6151118"/>
              <a:gd name="connsiteY5" fmla="*/ 1812989 h 6858000"/>
              <a:gd name="connsiteX6" fmla="*/ 55118 w 615111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1118" h="6858000">
                <a:moveTo>
                  <a:pt x="55118" y="0"/>
                </a:moveTo>
                <a:lnTo>
                  <a:pt x="6151118" y="0"/>
                </a:lnTo>
                <a:lnTo>
                  <a:pt x="6151118" y="6858000"/>
                </a:lnTo>
                <a:lnTo>
                  <a:pt x="55118" y="6858000"/>
                </a:lnTo>
                <a:cubicBezTo>
                  <a:pt x="55118" y="6858000"/>
                  <a:pt x="101029" y="6497193"/>
                  <a:pt x="101029" y="5213477"/>
                </a:cubicBezTo>
                <a:cubicBezTo>
                  <a:pt x="101029" y="3929761"/>
                  <a:pt x="0" y="2733358"/>
                  <a:pt x="0" y="1812989"/>
                </a:cubicBezTo>
                <a:cubicBezTo>
                  <a:pt x="0" y="892620"/>
                  <a:pt x="55118" y="0"/>
                  <a:pt x="55118" y="0"/>
                </a:cubicBezTo>
                <a:close/>
              </a:path>
            </a:pathLst>
          </a:custGeom>
          <a:solidFill>
            <a:schemeClr val="tx1">
              <a:lumMod val="95000"/>
            </a:schemeClr>
          </a:solidFill>
        </p:spPr>
        <p:txBody>
          <a:bodyPr wrap="square">
            <a:noAutofit/>
          </a:bodyPr>
          <a:lstStyle>
            <a:lvl1pPr marL="0" indent="0" algn="ctr">
              <a:buNone/>
              <a:defRPr sz="1200">
                <a:solidFill>
                  <a:schemeClr val="tx1">
                    <a:lumMod val="65000"/>
                  </a:schemeClr>
                </a:solidFill>
              </a:defRPr>
            </a:lvl1pPr>
          </a:lstStyle>
          <a:p>
            <a:r>
              <a:rPr lang="sv-SE"/>
              <a:t>Bildplatshållare</a:t>
            </a:r>
          </a:p>
        </p:txBody>
      </p:sp>
      <p:sp>
        <p:nvSpPr>
          <p:cNvPr id="18" name="Platshållare för bildnummer 6">
            <a:extLst>
              <a:ext uri="{FF2B5EF4-FFF2-40B4-BE49-F238E27FC236}">
                <a16:creationId xmlns:a16="http://schemas.microsoft.com/office/drawing/2014/main" id="{A092EA92-2D9C-05E7-DA68-BA84184029FA}"/>
              </a:ext>
            </a:extLst>
          </p:cNvPr>
          <p:cNvSpPr txBox="1">
            <a:spLocks/>
          </p:cNvSpPr>
          <p:nvPr userDrawn="1"/>
        </p:nvSpPr>
        <p:spPr>
          <a:xfrm>
            <a:off x="8610600" y="6356350"/>
            <a:ext cx="295751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E086683-F536-42AB-ABBC-F4803DFE8DBC}" type="slidenum">
              <a:rPr lang="sv-SE" smtClean="0"/>
              <a:pPr/>
              <a:t>‹#›</a:t>
            </a:fld>
            <a:endParaRPr lang="sv-SE"/>
          </a:p>
        </p:txBody>
      </p:sp>
    </p:spTree>
    <p:extLst>
      <p:ext uri="{BB962C8B-B14F-4D97-AF65-F5344CB8AC3E}">
        <p14:creationId xmlns:p14="http://schemas.microsoft.com/office/powerpoint/2010/main" val="3218550817"/>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nehåll med ruta Gul">
    <p:bg>
      <p:bgPr>
        <a:solidFill>
          <a:schemeClr val="accent6"/>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19B77FE-1D0A-24F9-0AB3-21F78871D7F3}"/>
              </a:ext>
            </a:extLst>
          </p:cNvPr>
          <p:cNvGrpSpPr/>
          <p:nvPr userDrawn="1"/>
        </p:nvGrpSpPr>
        <p:grpSpPr>
          <a:xfrm>
            <a:off x="7870825" y="1"/>
            <a:ext cx="4321176" cy="6857999"/>
            <a:chOff x="4885678" y="-1488852"/>
            <a:chExt cx="7295991" cy="6867532"/>
          </a:xfrm>
          <a:solidFill>
            <a:schemeClr val="accent5"/>
          </a:solidFill>
        </p:grpSpPr>
        <p:sp>
          <p:nvSpPr>
            <p:cNvPr id="7" name="Document 6">
              <a:extLst>
                <a:ext uri="{FF2B5EF4-FFF2-40B4-BE49-F238E27FC236}">
                  <a16:creationId xmlns:a16="http://schemas.microsoft.com/office/drawing/2014/main" id="{5BBA2E6C-142D-50F7-AE2C-C19497EA5D4E}"/>
                </a:ext>
              </a:extLst>
            </p:cNvPr>
            <p:cNvSpPr/>
            <p:nvPr userDrawn="1"/>
          </p:nvSpPr>
          <p:spPr>
            <a:xfrm rot="5400000">
              <a:off x="2351541" y="1045285"/>
              <a:ext cx="6867532" cy="1799258"/>
            </a:xfrm>
            <a:prstGeom prst="flowChartDocumen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ctangle 7">
              <a:extLst>
                <a:ext uri="{FF2B5EF4-FFF2-40B4-BE49-F238E27FC236}">
                  <a16:creationId xmlns:a16="http://schemas.microsoft.com/office/drawing/2014/main" id="{6E01B94C-67CA-70F4-9BA1-B11403AE4E0C}"/>
                </a:ext>
              </a:extLst>
            </p:cNvPr>
            <p:cNvSpPr/>
            <p:nvPr userDrawn="1"/>
          </p:nvSpPr>
          <p:spPr>
            <a:xfrm>
              <a:off x="6684937" y="-1488852"/>
              <a:ext cx="5496732"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 name="Title 1">
            <a:extLst>
              <a:ext uri="{FF2B5EF4-FFF2-40B4-BE49-F238E27FC236}">
                <a16:creationId xmlns:a16="http://schemas.microsoft.com/office/drawing/2014/main" id="{AF1B81E8-6017-8BE0-F425-17FF9D24DB6C}"/>
              </a:ext>
            </a:extLst>
          </p:cNvPr>
          <p:cNvSpPr>
            <a:spLocks noGrp="1"/>
          </p:cNvSpPr>
          <p:nvPr>
            <p:ph type="title"/>
          </p:nvPr>
        </p:nvSpPr>
        <p:spPr>
          <a:xfrm>
            <a:off x="623887" y="1378226"/>
            <a:ext cx="7246937" cy="731502"/>
          </a:xfrm>
        </p:spPr>
        <p:txBody>
          <a:bodyPr/>
          <a:lstStyle>
            <a:lvl1pPr>
              <a:defRPr baseline="0">
                <a:solidFill>
                  <a:schemeClr val="tx2"/>
                </a:solidFill>
              </a:defRPr>
            </a:lvl1pPr>
          </a:lstStyle>
          <a:p>
            <a:r>
              <a:rPr lang="sv-SE"/>
              <a:t>Klicka här för att ändra mall för rubrikformat</a:t>
            </a:r>
          </a:p>
        </p:txBody>
      </p:sp>
      <p:sp>
        <p:nvSpPr>
          <p:cNvPr id="10" name="Content Placeholder 2">
            <a:extLst>
              <a:ext uri="{FF2B5EF4-FFF2-40B4-BE49-F238E27FC236}">
                <a16:creationId xmlns:a16="http://schemas.microsoft.com/office/drawing/2014/main" id="{55247042-5471-D62A-2C83-4125D85E459F}"/>
              </a:ext>
            </a:extLst>
          </p:cNvPr>
          <p:cNvSpPr>
            <a:spLocks noGrp="1"/>
          </p:cNvSpPr>
          <p:nvPr>
            <p:ph idx="1"/>
          </p:nvPr>
        </p:nvSpPr>
        <p:spPr>
          <a:xfrm>
            <a:off x="623888" y="2246313"/>
            <a:ext cx="7246937" cy="3990975"/>
          </a:xfrm>
        </p:spPr>
        <p:txBody>
          <a:bodyPr/>
          <a:lstStyle>
            <a:lvl1pPr>
              <a:defRPr baseline="0">
                <a:solidFill>
                  <a:schemeClr val="tx2"/>
                </a:solidFill>
              </a:defRPr>
            </a:lvl1pPr>
          </a:lstStyle>
          <a:p>
            <a:pPr lvl="0"/>
            <a:r>
              <a:rPr lang="sv-SE"/>
              <a:t>Klicka här för att ändra format på bakgrundstexten</a:t>
            </a:r>
          </a:p>
        </p:txBody>
      </p:sp>
      <p:sp>
        <p:nvSpPr>
          <p:cNvPr id="9" name="Content Placeholder 8">
            <a:extLst>
              <a:ext uri="{FF2B5EF4-FFF2-40B4-BE49-F238E27FC236}">
                <a16:creationId xmlns:a16="http://schemas.microsoft.com/office/drawing/2014/main" id="{0E4B5B35-CCF7-EDF2-E17C-4FF931D5E278}"/>
              </a:ext>
            </a:extLst>
          </p:cNvPr>
          <p:cNvSpPr>
            <a:spLocks noGrp="1"/>
          </p:cNvSpPr>
          <p:nvPr>
            <p:ph sz="quarter" idx="10"/>
          </p:nvPr>
        </p:nvSpPr>
        <p:spPr>
          <a:xfrm>
            <a:off x="8048690" y="2252662"/>
            <a:ext cx="3906837" cy="2352675"/>
          </a:xfrm>
        </p:spPr>
        <p:txBody>
          <a:bodyPr/>
          <a:lstStyle>
            <a:lvl1pPr marL="0" indent="0">
              <a:buFont typeface="Arial" panose="020B0604020202020204" pitchFamily="34" charset="0"/>
              <a:buNone/>
              <a:defRPr sz="2400" b="1" i="0" baseline="0">
                <a:solidFill>
                  <a:schemeClr val="tx1"/>
                </a:solidFill>
                <a:latin typeface="Franklin Gothic Medium" panose="020B0603020102020204" pitchFamily="34" charset="0"/>
              </a:defRPr>
            </a:lvl1pPr>
            <a:lvl2pPr marL="457200" indent="0">
              <a:buNone/>
              <a:defRPr sz="2000" b="1" i="0" baseline="0">
                <a:solidFill>
                  <a:schemeClr val="tx1"/>
                </a:solidFill>
                <a:latin typeface="Franklin Gothic Medium" panose="020B0603020102020204" pitchFamily="34" charset="0"/>
              </a:defRPr>
            </a:lvl2pPr>
            <a:lvl3pPr marL="914400" indent="0">
              <a:buNone/>
              <a:defRPr sz="1800" b="1" i="0" baseline="0">
                <a:solidFill>
                  <a:schemeClr val="tx1"/>
                </a:solidFill>
                <a:latin typeface="Franklin Gothic Medium" panose="020B0603020102020204" pitchFamily="34" charset="0"/>
              </a:defRPr>
            </a:lvl3pPr>
            <a:lvl4pPr marL="1371600" indent="0">
              <a:buNone/>
              <a:defRPr sz="1600" b="1" i="0" baseline="0">
                <a:solidFill>
                  <a:schemeClr val="tx1"/>
                </a:solidFill>
                <a:latin typeface="Franklin Gothic Medium" panose="020B0603020102020204" pitchFamily="34" charset="0"/>
              </a:defRPr>
            </a:lvl4pPr>
            <a:lvl5pPr marL="1828800" indent="0">
              <a:buNone/>
              <a:defRPr sz="1600" b="1" i="0" baseline="0">
                <a:solidFill>
                  <a:schemeClr val="tx1"/>
                </a:solidFill>
                <a:latin typeface="Franklin Gothic Medium" panose="020B06030201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2" name="Picture 1" descr="A blue text with hands and a fleur de lis&#10;&#10;AI-generated content may be incorrect.">
            <a:extLst>
              <a:ext uri="{FF2B5EF4-FFF2-40B4-BE49-F238E27FC236}">
                <a16:creationId xmlns:a16="http://schemas.microsoft.com/office/drawing/2014/main" id="{A2AA012E-FB0C-5603-3EBA-240305E647EB}"/>
              </a:ext>
            </a:extLst>
          </p:cNvPr>
          <p:cNvPicPr>
            <a:picLocks noChangeAspect="1"/>
          </p:cNvPicPr>
          <p:nvPr userDrawn="1"/>
        </p:nvPicPr>
        <p:blipFill>
          <a:blip r:embed="rId2"/>
          <a:stretch>
            <a:fillRect/>
          </a:stretch>
        </p:blipFill>
        <p:spPr>
          <a:xfrm>
            <a:off x="11092208" y="5289684"/>
            <a:ext cx="1244932" cy="1774555"/>
          </a:xfrm>
          <a:prstGeom prst="rect">
            <a:avLst/>
          </a:prstGeom>
        </p:spPr>
      </p:pic>
    </p:spTree>
    <p:extLst>
      <p:ext uri="{BB962C8B-B14F-4D97-AF65-F5344CB8AC3E}">
        <p14:creationId xmlns:p14="http://schemas.microsoft.com/office/powerpoint/2010/main" val="20759933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 med innehåll Gul">
    <p:bg>
      <p:bgPr>
        <a:solidFill>
          <a:schemeClr val="accent6"/>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351A4C57-714E-991F-6A39-D4A8EBD3E1AD}"/>
              </a:ext>
            </a:extLst>
          </p:cNvPr>
          <p:cNvGrpSpPr/>
          <p:nvPr userDrawn="1"/>
        </p:nvGrpSpPr>
        <p:grpSpPr>
          <a:xfrm>
            <a:off x="5656881" y="0"/>
            <a:ext cx="6535119" cy="6858000"/>
            <a:chOff x="4896010" y="-2041159"/>
            <a:chExt cx="7295990" cy="6867532"/>
          </a:xfrm>
          <a:solidFill>
            <a:schemeClr val="accent5"/>
          </a:solidFill>
        </p:grpSpPr>
        <p:sp>
          <p:nvSpPr>
            <p:cNvPr id="16" name="Document 15">
              <a:extLst>
                <a:ext uri="{FF2B5EF4-FFF2-40B4-BE49-F238E27FC236}">
                  <a16:creationId xmlns:a16="http://schemas.microsoft.com/office/drawing/2014/main" id="{74DE28AC-79F4-6C41-F778-FB4D7B846659}"/>
                </a:ext>
              </a:extLst>
            </p:cNvPr>
            <p:cNvSpPr/>
            <p:nvPr userDrawn="1"/>
          </p:nvSpPr>
          <p:spPr>
            <a:xfrm rot="5400000">
              <a:off x="2361873" y="492978"/>
              <a:ext cx="6867532" cy="1799258"/>
            </a:xfrm>
            <a:prstGeom prst="flowChartDocumen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ctangle 16">
              <a:extLst>
                <a:ext uri="{FF2B5EF4-FFF2-40B4-BE49-F238E27FC236}">
                  <a16:creationId xmlns:a16="http://schemas.microsoft.com/office/drawing/2014/main" id="{17C456BC-4218-150E-1573-35FEB59E2A77}"/>
                </a:ext>
              </a:extLst>
            </p:cNvPr>
            <p:cNvSpPr/>
            <p:nvPr userDrawn="1"/>
          </p:nvSpPr>
          <p:spPr>
            <a:xfrm>
              <a:off x="6695268" y="-2031627"/>
              <a:ext cx="5496732"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Content Placeholder 3"/>
          <p:cNvSpPr>
            <a:spLocks noGrp="1"/>
          </p:cNvSpPr>
          <p:nvPr>
            <p:ph sz="half" idx="2"/>
          </p:nvPr>
        </p:nvSpPr>
        <p:spPr>
          <a:xfrm>
            <a:off x="6340937" y="2496418"/>
            <a:ext cx="5157787" cy="3667117"/>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2" name="Title 1">
            <a:extLst>
              <a:ext uri="{FF2B5EF4-FFF2-40B4-BE49-F238E27FC236}">
                <a16:creationId xmlns:a16="http://schemas.microsoft.com/office/drawing/2014/main" id="{CAD0FDD4-0968-8F0B-7FE8-D3128A3DDB27}"/>
              </a:ext>
            </a:extLst>
          </p:cNvPr>
          <p:cNvSpPr>
            <a:spLocks noGrp="1"/>
          </p:cNvSpPr>
          <p:nvPr>
            <p:ph type="title" hasCustomPrompt="1"/>
          </p:nvPr>
        </p:nvSpPr>
        <p:spPr>
          <a:xfrm>
            <a:off x="6339349" y="1170855"/>
            <a:ext cx="5181601" cy="1325563"/>
          </a:xfrm>
        </p:spPr>
        <p:txBody>
          <a:bodyPr/>
          <a:lstStyle>
            <a:lvl1pPr>
              <a:defRPr baseline="0">
                <a:solidFill>
                  <a:schemeClr val="tx1"/>
                </a:solidFill>
              </a:defRPr>
            </a:lvl1pPr>
          </a:lstStyle>
          <a:p>
            <a:r>
              <a:rPr lang="en-GB"/>
              <a:t>Click to add title</a:t>
            </a:r>
            <a:endParaRPr lang="en-US"/>
          </a:p>
        </p:txBody>
      </p:sp>
      <p:sp>
        <p:nvSpPr>
          <p:cNvPr id="14" name="Picture Placeholder 4">
            <a:extLst>
              <a:ext uri="{FF2B5EF4-FFF2-40B4-BE49-F238E27FC236}">
                <a16:creationId xmlns:a16="http://schemas.microsoft.com/office/drawing/2014/main" id="{8F211152-B012-C59A-0002-C5F851315971}"/>
              </a:ext>
            </a:extLst>
          </p:cNvPr>
          <p:cNvSpPr>
            <a:spLocks noGrp="1"/>
          </p:cNvSpPr>
          <p:nvPr>
            <p:ph type="pic" sz="quarter" idx="13"/>
          </p:nvPr>
        </p:nvSpPr>
        <p:spPr>
          <a:xfrm>
            <a:off x="507234" y="1444486"/>
            <a:ext cx="5014022" cy="4719049"/>
          </a:xfrm>
        </p:spPr>
        <p:txBody>
          <a:bodyPr/>
          <a:lstStyle/>
          <a:p>
            <a:r>
              <a:rPr lang="sv-SE"/>
              <a:t>Klicka på ikonen för att lägga till en bild</a:t>
            </a:r>
          </a:p>
        </p:txBody>
      </p:sp>
      <p:pic>
        <p:nvPicPr>
          <p:cNvPr id="5" name="Picture 4" descr="A blue text with hands and a fleur de lis&#10;&#10;AI-generated content may be incorrect.">
            <a:extLst>
              <a:ext uri="{FF2B5EF4-FFF2-40B4-BE49-F238E27FC236}">
                <a16:creationId xmlns:a16="http://schemas.microsoft.com/office/drawing/2014/main" id="{40CE268E-FC6C-E82F-1896-A30F9BC711A4}"/>
              </a:ext>
            </a:extLst>
          </p:cNvPr>
          <p:cNvPicPr>
            <a:picLocks noChangeAspect="1"/>
          </p:cNvPicPr>
          <p:nvPr userDrawn="1"/>
        </p:nvPicPr>
        <p:blipFill>
          <a:blip r:embed="rId2"/>
          <a:stretch>
            <a:fillRect/>
          </a:stretch>
        </p:blipFill>
        <p:spPr>
          <a:xfrm>
            <a:off x="11092208" y="5289684"/>
            <a:ext cx="1244932" cy="1774555"/>
          </a:xfrm>
          <a:prstGeom prst="rect">
            <a:avLst/>
          </a:prstGeom>
        </p:spPr>
      </p:pic>
    </p:spTree>
    <p:extLst>
      <p:ext uri="{BB962C8B-B14F-4D97-AF65-F5344CB8AC3E}">
        <p14:creationId xmlns:p14="http://schemas.microsoft.com/office/powerpoint/2010/main" val="35891120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Jämföra innehåll Gul">
    <p:bg>
      <p:bgPr>
        <a:solidFill>
          <a:schemeClr val="accent6"/>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2125E02-1F01-C828-3EBD-330162C7061F}"/>
              </a:ext>
            </a:extLst>
          </p:cNvPr>
          <p:cNvSpPr/>
          <p:nvPr userDrawn="1"/>
        </p:nvSpPr>
        <p:spPr>
          <a:xfrm>
            <a:off x="6096000" y="0"/>
            <a:ext cx="6096000"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 Placeholder 2"/>
          <p:cNvSpPr>
            <a:spLocks noGrp="1"/>
          </p:cNvSpPr>
          <p:nvPr>
            <p:ph type="body" idx="1"/>
          </p:nvPr>
        </p:nvSpPr>
        <p:spPr>
          <a:xfrm>
            <a:off x="839788" y="2140528"/>
            <a:ext cx="5157787" cy="506874"/>
          </a:xfrm>
        </p:spPr>
        <p:txBody>
          <a:bodyPr anchor="b"/>
          <a:lstStyle>
            <a:lvl1pPr marL="0" indent="0">
              <a:buNone/>
              <a:defRPr sz="2400" b="1" baseline="0">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839788" y="2772259"/>
            <a:ext cx="5157787" cy="341740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172200" y="2140528"/>
            <a:ext cx="5183188" cy="506874"/>
          </a:xfrm>
        </p:spPr>
        <p:txBody>
          <a:bodyPr anchor="b"/>
          <a:lstStyle>
            <a:lvl1pPr marL="0" indent="0">
              <a:buNone/>
              <a:defRPr sz="2400" b="1" baseline="0">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172200" y="2772259"/>
            <a:ext cx="5183188" cy="341740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2" name="Title 1">
            <a:extLst>
              <a:ext uri="{FF2B5EF4-FFF2-40B4-BE49-F238E27FC236}">
                <a16:creationId xmlns:a16="http://schemas.microsoft.com/office/drawing/2014/main" id="{CAD0FDD4-0968-8F0B-7FE8-D3128A3DDB27}"/>
              </a:ext>
            </a:extLst>
          </p:cNvPr>
          <p:cNvSpPr>
            <a:spLocks noGrp="1"/>
          </p:cNvSpPr>
          <p:nvPr>
            <p:ph type="title" hasCustomPrompt="1"/>
          </p:nvPr>
        </p:nvSpPr>
        <p:spPr>
          <a:xfrm>
            <a:off x="838200" y="668338"/>
            <a:ext cx="10515600" cy="1325563"/>
          </a:xfrm>
        </p:spPr>
        <p:txBody>
          <a:bodyPr/>
          <a:lstStyle>
            <a:lvl1pPr>
              <a:defRPr baseline="0">
                <a:solidFill>
                  <a:schemeClr val="accent1"/>
                </a:solidFill>
              </a:defRPr>
            </a:lvl1pPr>
          </a:lstStyle>
          <a:p>
            <a:r>
              <a:rPr lang="en-GB"/>
              <a:t>Click to add title</a:t>
            </a:r>
            <a:endParaRPr lang="en-US"/>
          </a:p>
        </p:txBody>
      </p:sp>
      <p:pic>
        <p:nvPicPr>
          <p:cNvPr id="2" name="Picture 1" descr="A blue text with hands and a fleur de lis&#10;&#10;AI-generated content may be incorrect.">
            <a:extLst>
              <a:ext uri="{FF2B5EF4-FFF2-40B4-BE49-F238E27FC236}">
                <a16:creationId xmlns:a16="http://schemas.microsoft.com/office/drawing/2014/main" id="{1BF685B6-EEB5-69E1-BF1E-D927CA1B60E9}"/>
              </a:ext>
            </a:extLst>
          </p:cNvPr>
          <p:cNvPicPr>
            <a:picLocks noChangeAspect="1"/>
          </p:cNvPicPr>
          <p:nvPr userDrawn="1"/>
        </p:nvPicPr>
        <p:blipFill>
          <a:blip r:embed="rId2"/>
          <a:stretch>
            <a:fillRect/>
          </a:stretch>
        </p:blipFill>
        <p:spPr>
          <a:xfrm>
            <a:off x="11092208" y="5289684"/>
            <a:ext cx="1244932" cy="1774555"/>
          </a:xfrm>
          <a:prstGeom prst="rect">
            <a:avLst/>
          </a:prstGeom>
        </p:spPr>
      </p:pic>
    </p:spTree>
    <p:extLst>
      <p:ext uri="{BB962C8B-B14F-4D97-AF65-F5344CB8AC3E}">
        <p14:creationId xmlns:p14="http://schemas.microsoft.com/office/powerpoint/2010/main" val="26354318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ktionstitel Blå">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aseline="0">
                <a:solidFill>
                  <a:schemeClr val="accent2"/>
                </a:solidFill>
              </a:defRPr>
            </a:lvl1pPr>
          </a:lstStyle>
          <a:p>
            <a:r>
              <a:rPr lang="en-GB"/>
              <a:t>Click to add title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accent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pic>
        <p:nvPicPr>
          <p:cNvPr id="5" name="Bildobjekt 6" descr="En bild som visar text, Teckensnitt, Grafik, grafisk design&#10;&#10;AI-genererat innehåll kan vara felaktigt.">
            <a:extLst>
              <a:ext uri="{FF2B5EF4-FFF2-40B4-BE49-F238E27FC236}">
                <a16:creationId xmlns:a16="http://schemas.microsoft.com/office/drawing/2014/main" id="{2573B80C-2944-B79F-096D-C2443111ADAB}"/>
              </a:ext>
            </a:extLst>
          </p:cNvPr>
          <p:cNvPicPr>
            <a:picLocks noChangeAspect="1"/>
          </p:cNvPicPr>
          <p:nvPr userDrawn="1"/>
        </p:nvPicPr>
        <p:blipFill>
          <a:blip r:embed="rId2">
            <a:extLst>
              <a:ext uri="{BEBA8EAE-BF5A-486C-A8C5-ECC9F3942E4B}">
                <a14:imgProps xmlns:a14="http://schemas.microsoft.com/office/drawing/2010/main">
                  <a14:imgLayer r:embed="rId3">
                    <a14:imgEffect>
                      <a14:colorTemperature colorTemp="11500"/>
                    </a14:imgEffect>
                    <a14:imgEffect>
                      <a14:saturation sat="2000"/>
                    </a14:imgEffect>
                    <a14:imgEffect>
                      <a14:brightnessContrast bright="70000" contrast="100000"/>
                    </a14:imgEffect>
                  </a14:imgLayer>
                </a14:imgProps>
              </a:ext>
              <a:ext uri="{28A0092B-C50C-407E-A947-70E740481C1C}">
                <a14:useLocalDpi xmlns:a14="http://schemas.microsoft.com/office/drawing/2010/main" val="0"/>
              </a:ext>
            </a:extLst>
          </a:blip>
          <a:stretch>
            <a:fillRect/>
          </a:stretch>
        </p:blipFill>
        <p:spPr>
          <a:xfrm>
            <a:off x="11089884" y="5278120"/>
            <a:ext cx="1254618" cy="1787652"/>
          </a:xfrm>
          <a:prstGeom prst="rect">
            <a:avLst/>
          </a:prstGeom>
        </p:spPr>
      </p:pic>
    </p:spTree>
    <p:extLst>
      <p:ext uri="{BB962C8B-B14F-4D97-AF65-F5344CB8AC3E}">
        <p14:creationId xmlns:p14="http://schemas.microsoft.com/office/powerpoint/2010/main" val="28860153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Innehåll Blå">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add title</a:t>
            </a:r>
            <a:endParaRPr lang="en-US"/>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5187076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bbelt innehåll Blå">
    <p:bg>
      <p:bgPr>
        <a:solidFill>
          <a:schemeClr val="accent2"/>
        </a:solidFill>
        <a:effectLst/>
      </p:bgPr>
    </p:bg>
    <p:spTree>
      <p:nvGrpSpPr>
        <p:cNvPr id="1" name=""/>
        <p:cNvGrpSpPr/>
        <p:nvPr/>
      </p:nvGrpSpPr>
      <p:grpSpPr>
        <a:xfrm>
          <a:off x="0" y="0"/>
          <a:ext cx="0" cy="0"/>
          <a:chOff x="0" y="0"/>
          <a:chExt cx="0" cy="0"/>
        </a:xfrm>
      </p:grpSpPr>
      <p:sp>
        <p:nvSpPr>
          <p:cNvPr id="5" name="Document 4">
            <a:extLst>
              <a:ext uri="{FF2B5EF4-FFF2-40B4-BE49-F238E27FC236}">
                <a16:creationId xmlns:a16="http://schemas.microsoft.com/office/drawing/2014/main" id="{187C33C2-4C40-CB2E-AA36-A1400DC75CD5}"/>
              </a:ext>
            </a:extLst>
          </p:cNvPr>
          <p:cNvSpPr/>
          <p:nvPr userDrawn="1"/>
        </p:nvSpPr>
        <p:spPr>
          <a:xfrm>
            <a:off x="0" y="0"/>
            <a:ext cx="12192000" cy="1972235"/>
          </a:xfrm>
          <a:prstGeom prst="flowChartDocumen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hasCustomPrompt="1"/>
          </p:nvPr>
        </p:nvSpPr>
        <p:spPr>
          <a:xfrm>
            <a:off x="838200" y="497735"/>
            <a:ext cx="10515600" cy="1325563"/>
          </a:xfrm>
        </p:spPr>
        <p:txBody>
          <a:bodyPr/>
          <a:lstStyle>
            <a:lvl1pPr>
              <a:defRPr baseline="0">
                <a:solidFill>
                  <a:schemeClr val="accent2"/>
                </a:solidFill>
              </a:defRPr>
            </a:lvl1pPr>
          </a:lstStyle>
          <a:p>
            <a:r>
              <a:rPr lang="en-GB"/>
              <a:t>Click to add title</a:t>
            </a:r>
            <a:endParaRPr lang="en-US"/>
          </a:p>
        </p:txBody>
      </p:sp>
      <p:sp>
        <p:nvSpPr>
          <p:cNvPr id="3" name="Content Placeholder 2"/>
          <p:cNvSpPr>
            <a:spLocks noGrp="1"/>
          </p:cNvSpPr>
          <p:nvPr>
            <p:ph sz="half" idx="1"/>
          </p:nvPr>
        </p:nvSpPr>
        <p:spPr>
          <a:xfrm>
            <a:off x="838200" y="1972235"/>
            <a:ext cx="5181600" cy="420472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172200" y="1972235"/>
            <a:ext cx="5181600" cy="420472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14678531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nnehåll Alternativ Blå">
    <p:bg>
      <p:bgPr>
        <a:solidFill>
          <a:schemeClr val="bg1"/>
        </a:solidFill>
        <a:effectLst/>
      </p:bgPr>
    </p:bg>
    <p:spTree>
      <p:nvGrpSpPr>
        <p:cNvPr id="1" name=""/>
        <p:cNvGrpSpPr/>
        <p:nvPr/>
      </p:nvGrpSpPr>
      <p:grpSpPr>
        <a:xfrm>
          <a:off x="0" y="0"/>
          <a:ext cx="0" cy="0"/>
          <a:chOff x="0" y="0"/>
          <a:chExt cx="0" cy="0"/>
        </a:xfrm>
      </p:grpSpPr>
      <p:sp>
        <p:nvSpPr>
          <p:cNvPr id="11" name="Document 10">
            <a:extLst>
              <a:ext uri="{FF2B5EF4-FFF2-40B4-BE49-F238E27FC236}">
                <a16:creationId xmlns:a16="http://schemas.microsoft.com/office/drawing/2014/main" id="{E7F12BF1-9E97-D79C-E786-49DA77D78B8E}"/>
              </a:ext>
            </a:extLst>
          </p:cNvPr>
          <p:cNvSpPr/>
          <p:nvPr userDrawn="1"/>
        </p:nvSpPr>
        <p:spPr>
          <a:xfrm rot="5400000">
            <a:off x="2361872" y="2524605"/>
            <a:ext cx="6867533" cy="1799258"/>
          </a:xfrm>
          <a:prstGeom prst="flowChartDocumen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ctangle 11">
            <a:extLst>
              <a:ext uri="{FF2B5EF4-FFF2-40B4-BE49-F238E27FC236}">
                <a16:creationId xmlns:a16="http://schemas.microsoft.com/office/drawing/2014/main" id="{17104323-DB1E-1EE9-55B2-8E3620F1C29C}"/>
              </a:ext>
            </a:extLst>
          </p:cNvPr>
          <p:cNvSpPr/>
          <p:nvPr userDrawn="1"/>
        </p:nvSpPr>
        <p:spPr>
          <a:xfrm>
            <a:off x="6695268" y="-9533"/>
            <a:ext cx="5496732" cy="6858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itle 1">
            <a:extLst>
              <a:ext uri="{FF2B5EF4-FFF2-40B4-BE49-F238E27FC236}">
                <a16:creationId xmlns:a16="http://schemas.microsoft.com/office/drawing/2014/main" id="{ABD479A1-8533-65BC-56CD-45810D9A9EC7}"/>
              </a:ext>
            </a:extLst>
          </p:cNvPr>
          <p:cNvSpPr>
            <a:spLocks noGrp="1"/>
          </p:cNvSpPr>
          <p:nvPr>
            <p:ph type="title" hasCustomPrompt="1"/>
          </p:nvPr>
        </p:nvSpPr>
        <p:spPr>
          <a:xfrm>
            <a:off x="839788" y="1103085"/>
            <a:ext cx="3932237" cy="841829"/>
          </a:xfrm>
        </p:spPr>
        <p:txBody>
          <a:bodyPr anchor="b"/>
          <a:lstStyle>
            <a:lvl1pPr>
              <a:defRPr sz="3200" baseline="0">
                <a:solidFill>
                  <a:schemeClr val="accent2"/>
                </a:solidFill>
              </a:defRPr>
            </a:lvl1pPr>
          </a:lstStyle>
          <a:p>
            <a:r>
              <a:rPr lang="en-GB"/>
              <a:t>Click to add title</a:t>
            </a:r>
            <a:endParaRPr lang="en-US"/>
          </a:p>
        </p:txBody>
      </p:sp>
      <p:sp>
        <p:nvSpPr>
          <p:cNvPr id="6" name="Text Placeholder 3">
            <a:extLst>
              <a:ext uri="{FF2B5EF4-FFF2-40B4-BE49-F238E27FC236}">
                <a16:creationId xmlns:a16="http://schemas.microsoft.com/office/drawing/2014/main" id="{7740096A-C249-66BB-F3A5-9CB853078EBB}"/>
              </a:ext>
            </a:extLst>
          </p:cNvPr>
          <p:cNvSpPr>
            <a:spLocks noGrp="1"/>
          </p:cNvSpPr>
          <p:nvPr>
            <p:ph type="body" sz="half" idx="2"/>
          </p:nvPr>
        </p:nvSpPr>
        <p:spPr>
          <a:xfrm>
            <a:off x="839788" y="1944914"/>
            <a:ext cx="3932237" cy="3924073"/>
          </a:xfrm>
        </p:spPr>
        <p:txBody>
          <a:bodyPr>
            <a:normAutofit/>
          </a:bodyPr>
          <a:lstStyle>
            <a:lvl1pPr marL="0" indent="0">
              <a:buNone/>
              <a:defRPr sz="1800" baseline="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Content Placeholder 2">
            <a:extLst>
              <a:ext uri="{FF2B5EF4-FFF2-40B4-BE49-F238E27FC236}">
                <a16:creationId xmlns:a16="http://schemas.microsoft.com/office/drawing/2014/main" id="{71EBB422-B22E-0446-D393-0271752C567D}"/>
              </a:ext>
            </a:extLst>
          </p:cNvPr>
          <p:cNvSpPr>
            <a:spLocks noGrp="1"/>
          </p:cNvSpPr>
          <p:nvPr>
            <p:ph idx="1"/>
          </p:nvPr>
        </p:nvSpPr>
        <p:spPr>
          <a:xfrm>
            <a:off x="5183188" y="987425"/>
            <a:ext cx="6172200" cy="4873625"/>
          </a:xfrm>
        </p:spPr>
        <p:txBody>
          <a:bodyPr/>
          <a:lstStyle>
            <a:lvl1pPr>
              <a:defRPr sz="3200" baseline="0">
                <a:solidFill>
                  <a:schemeClr val="bg1"/>
                </a:solidFill>
              </a:defRPr>
            </a:lvl1pPr>
            <a:lvl2pPr>
              <a:defRPr sz="2800" baseline="0">
                <a:solidFill>
                  <a:schemeClr val="bg1"/>
                </a:solidFill>
              </a:defRPr>
            </a:lvl2pPr>
            <a:lvl3pPr>
              <a:defRPr sz="2400" baseline="0">
                <a:solidFill>
                  <a:schemeClr val="bg1"/>
                </a:solidFill>
              </a:defRPr>
            </a:lvl3pPr>
            <a:lvl4pPr>
              <a:defRPr sz="2000" baseline="0">
                <a:solidFill>
                  <a:schemeClr val="bg1"/>
                </a:solidFill>
              </a:defRPr>
            </a:lvl4pPr>
            <a:lvl5pPr>
              <a:defRPr sz="2000" baseline="0">
                <a:solidFill>
                  <a:schemeClr val="bg1"/>
                </a:solidFill>
              </a:defRPr>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pic>
        <p:nvPicPr>
          <p:cNvPr id="3" name="Picture 2" descr="A blue text with hands and a fleur de lis&#10;&#10;AI-generated content may be incorrect.">
            <a:extLst>
              <a:ext uri="{FF2B5EF4-FFF2-40B4-BE49-F238E27FC236}">
                <a16:creationId xmlns:a16="http://schemas.microsoft.com/office/drawing/2014/main" id="{25955715-C018-019F-B761-E4905A9511DC}"/>
              </a:ext>
            </a:extLst>
          </p:cNvPr>
          <p:cNvPicPr>
            <a:picLocks noChangeAspect="1"/>
          </p:cNvPicPr>
          <p:nvPr userDrawn="1"/>
        </p:nvPicPr>
        <p:blipFill>
          <a:blip r:embed="rId2"/>
          <a:stretch>
            <a:fillRect/>
          </a:stretch>
        </p:blipFill>
        <p:spPr>
          <a:xfrm>
            <a:off x="11092208" y="5289684"/>
            <a:ext cx="1244932" cy="1774555"/>
          </a:xfrm>
          <a:prstGeom prst="rect">
            <a:avLst/>
          </a:prstGeom>
        </p:spPr>
      </p:pic>
    </p:spTree>
    <p:extLst>
      <p:ext uri="{BB962C8B-B14F-4D97-AF65-F5344CB8AC3E}">
        <p14:creationId xmlns:p14="http://schemas.microsoft.com/office/powerpoint/2010/main" val="1050451955"/>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Innehåll med bild Blå">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325774"/>
            <a:ext cx="5120148" cy="1196771"/>
          </a:xfrm>
        </p:spPr>
        <p:txBody>
          <a:bodyPr/>
          <a:lstStyle>
            <a:lvl1pPr>
              <a:defRPr baseline="0">
                <a:solidFill>
                  <a:schemeClr val="bg1"/>
                </a:solidFill>
              </a:defRPr>
            </a:lvl1pPr>
          </a:lstStyle>
          <a:p>
            <a:r>
              <a:rPr lang="en-GB"/>
              <a:t>Click to add title</a:t>
            </a:r>
            <a:endParaRPr lang="en-US"/>
          </a:p>
        </p:txBody>
      </p:sp>
      <p:sp>
        <p:nvSpPr>
          <p:cNvPr id="3" name="Content Placeholder 2"/>
          <p:cNvSpPr>
            <a:spLocks noGrp="1"/>
          </p:cNvSpPr>
          <p:nvPr>
            <p:ph idx="1"/>
          </p:nvPr>
        </p:nvSpPr>
        <p:spPr>
          <a:xfrm>
            <a:off x="838200" y="2564288"/>
            <a:ext cx="5120148" cy="3612674"/>
          </a:xfr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7A3A44F-0CA0-FE40-8F7A-C97B077341EB}" type="slidenum">
              <a:rPr lang="sv-SE" smtClean="0"/>
              <a:t>‹#›</a:t>
            </a:fld>
            <a:endParaRPr lang="sv-SE"/>
          </a:p>
        </p:txBody>
      </p:sp>
      <p:sp>
        <p:nvSpPr>
          <p:cNvPr id="17" name="Platshållare för bild 12">
            <a:extLst>
              <a:ext uri="{FF2B5EF4-FFF2-40B4-BE49-F238E27FC236}">
                <a16:creationId xmlns:a16="http://schemas.microsoft.com/office/drawing/2014/main" id="{66C66786-531A-4297-FC78-9A5B8A4180D3}"/>
              </a:ext>
            </a:extLst>
          </p:cNvPr>
          <p:cNvSpPr>
            <a:spLocks noGrp="1"/>
          </p:cNvSpPr>
          <p:nvPr>
            <p:ph type="pic" sz="quarter" idx="13" hasCustomPrompt="1"/>
          </p:nvPr>
        </p:nvSpPr>
        <p:spPr>
          <a:xfrm>
            <a:off x="6040882" y="0"/>
            <a:ext cx="6151118" cy="6858000"/>
          </a:xfrm>
          <a:custGeom>
            <a:avLst/>
            <a:gdLst>
              <a:gd name="connsiteX0" fmla="*/ 55118 w 6151118"/>
              <a:gd name="connsiteY0" fmla="*/ 0 h 6858000"/>
              <a:gd name="connsiteX1" fmla="*/ 6151118 w 6151118"/>
              <a:gd name="connsiteY1" fmla="*/ 0 h 6858000"/>
              <a:gd name="connsiteX2" fmla="*/ 6151118 w 6151118"/>
              <a:gd name="connsiteY2" fmla="*/ 6858000 h 6858000"/>
              <a:gd name="connsiteX3" fmla="*/ 55118 w 6151118"/>
              <a:gd name="connsiteY3" fmla="*/ 6858000 h 6858000"/>
              <a:gd name="connsiteX4" fmla="*/ 101029 w 6151118"/>
              <a:gd name="connsiteY4" fmla="*/ 5213477 h 6858000"/>
              <a:gd name="connsiteX5" fmla="*/ 0 w 6151118"/>
              <a:gd name="connsiteY5" fmla="*/ 1812989 h 6858000"/>
              <a:gd name="connsiteX6" fmla="*/ 55118 w 615111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1118" h="6858000">
                <a:moveTo>
                  <a:pt x="55118" y="0"/>
                </a:moveTo>
                <a:lnTo>
                  <a:pt x="6151118" y="0"/>
                </a:lnTo>
                <a:lnTo>
                  <a:pt x="6151118" y="6858000"/>
                </a:lnTo>
                <a:lnTo>
                  <a:pt x="55118" y="6858000"/>
                </a:lnTo>
                <a:cubicBezTo>
                  <a:pt x="55118" y="6858000"/>
                  <a:pt x="101029" y="6497193"/>
                  <a:pt x="101029" y="5213477"/>
                </a:cubicBezTo>
                <a:cubicBezTo>
                  <a:pt x="101029" y="3929761"/>
                  <a:pt x="0" y="2733358"/>
                  <a:pt x="0" y="1812989"/>
                </a:cubicBezTo>
                <a:cubicBezTo>
                  <a:pt x="0" y="892620"/>
                  <a:pt x="55118" y="0"/>
                  <a:pt x="55118" y="0"/>
                </a:cubicBezTo>
                <a:close/>
              </a:path>
            </a:pathLst>
          </a:custGeom>
          <a:solidFill>
            <a:schemeClr val="tx1">
              <a:lumMod val="95000"/>
            </a:schemeClr>
          </a:solidFill>
        </p:spPr>
        <p:txBody>
          <a:bodyPr wrap="square">
            <a:noAutofit/>
          </a:bodyPr>
          <a:lstStyle>
            <a:lvl1pPr marL="0" indent="0" algn="ctr">
              <a:buNone/>
              <a:defRPr sz="1200">
                <a:solidFill>
                  <a:schemeClr val="tx1">
                    <a:lumMod val="65000"/>
                  </a:schemeClr>
                </a:solidFill>
              </a:defRPr>
            </a:lvl1pPr>
          </a:lstStyle>
          <a:p>
            <a:r>
              <a:rPr lang="sv-SE"/>
              <a:t>Bildplatshållare</a:t>
            </a:r>
          </a:p>
        </p:txBody>
      </p:sp>
      <p:sp>
        <p:nvSpPr>
          <p:cNvPr id="18" name="Platshållare för bildnummer 6">
            <a:extLst>
              <a:ext uri="{FF2B5EF4-FFF2-40B4-BE49-F238E27FC236}">
                <a16:creationId xmlns:a16="http://schemas.microsoft.com/office/drawing/2014/main" id="{A092EA92-2D9C-05E7-DA68-BA84184029FA}"/>
              </a:ext>
            </a:extLst>
          </p:cNvPr>
          <p:cNvSpPr txBox="1">
            <a:spLocks/>
          </p:cNvSpPr>
          <p:nvPr userDrawn="1"/>
        </p:nvSpPr>
        <p:spPr>
          <a:xfrm>
            <a:off x="8610600" y="6356350"/>
            <a:ext cx="295751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E086683-F536-42AB-ABBC-F4803DFE8DBC}" type="slidenum">
              <a:rPr lang="sv-SE" smtClean="0"/>
              <a:pPr/>
              <a:t>‹#›</a:t>
            </a:fld>
            <a:endParaRPr lang="sv-SE"/>
          </a:p>
        </p:txBody>
      </p:sp>
    </p:spTree>
    <p:extLst>
      <p:ext uri="{BB962C8B-B14F-4D97-AF65-F5344CB8AC3E}">
        <p14:creationId xmlns:p14="http://schemas.microsoft.com/office/powerpoint/2010/main" val="45128462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nehåll">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GB"/>
              <a:t>Click to add title</a:t>
            </a:r>
            <a:endParaRPr lang="en-US"/>
          </a:p>
        </p:txBody>
      </p:sp>
      <p:sp>
        <p:nvSpPr>
          <p:cNvPr id="3" name="Content Placeholder 2"/>
          <p:cNvSpPr>
            <a:spLocks noGrp="1"/>
          </p:cNvSpPr>
          <p:nvPr>
            <p:ph idx="1"/>
          </p:nvPr>
        </p:nvSpPr>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1199315879"/>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nehåll med ruta Blå">
    <p:bg>
      <p:bgPr>
        <a:solidFill>
          <a:schemeClr val="accent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19B77FE-1D0A-24F9-0AB3-21F78871D7F3}"/>
              </a:ext>
            </a:extLst>
          </p:cNvPr>
          <p:cNvGrpSpPr/>
          <p:nvPr userDrawn="1"/>
        </p:nvGrpSpPr>
        <p:grpSpPr>
          <a:xfrm>
            <a:off x="7870825" y="1"/>
            <a:ext cx="4321175" cy="6857999"/>
            <a:chOff x="4885678" y="-1488852"/>
            <a:chExt cx="7295991" cy="6867532"/>
          </a:xfrm>
          <a:solidFill>
            <a:schemeClr val="tx1"/>
          </a:solidFill>
        </p:grpSpPr>
        <p:sp>
          <p:nvSpPr>
            <p:cNvPr id="7" name="Document 6">
              <a:extLst>
                <a:ext uri="{FF2B5EF4-FFF2-40B4-BE49-F238E27FC236}">
                  <a16:creationId xmlns:a16="http://schemas.microsoft.com/office/drawing/2014/main" id="{5BBA2E6C-142D-50F7-AE2C-C19497EA5D4E}"/>
                </a:ext>
              </a:extLst>
            </p:cNvPr>
            <p:cNvSpPr/>
            <p:nvPr userDrawn="1"/>
          </p:nvSpPr>
          <p:spPr>
            <a:xfrm rot="5400000">
              <a:off x="2351541" y="1045285"/>
              <a:ext cx="6867532" cy="1799258"/>
            </a:xfrm>
            <a:prstGeom prst="flowChartDocumen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ctangle 7">
              <a:extLst>
                <a:ext uri="{FF2B5EF4-FFF2-40B4-BE49-F238E27FC236}">
                  <a16:creationId xmlns:a16="http://schemas.microsoft.com/office/drawing/2014/main" id="{6E01B94C-67CA-70F4-9BA1-B11403AE4E0C}"/>
                </a:ext>
              </a:extLst>
            </p:cNvPr>
            <p:cNvSpPr/>
            <p:nvPr userDrawn="1"/>
          </p:nvSpPr>
          <p:spPr>
            <a:xfrm>
              <a:off x="6684937" y="-1488852"/>
              <a:ext cx="5496732"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 name="Title 1">
            <a:extLst>
              <a:ext uri="{FF2B5EF4-FFF2-40B4-BE49-F238E27FC236}">
                <a16:creationId xmlns:a16="http://schemas.microsoft.com/office/drawing/2014/main" id="{AF1B81E8-6017-8BE0-F425-17FF9D24DB6C}"/>
              </a:ext>
            </a:extLst>
          </p:cNvPr>
          <p:cNvSpPr>
            <a:spLocks noGrp="1"/>
          </p:cNvSpPr>
          <p:nvPr>
            <p:ph type="title"/>
          </p:nvPr>
        </p:nvSpPr>
        <p:spPr>
          <a:xfrm>
            <a:off x="623887" y="1378226"/>
            <a:ext cx="7246937" cy="731502"/>
          </a:xfrm>
        </p:spPr>
        <p:txBody>
          <a:bodyPr/>
          <a:lstStyle>
            <a:lvl1pPr>
              <a:defRPr baseline="0">
                <a:solidFill>
                  <a:schemeClr val="tx2"/>
                </a:solidFill>
              </a:defRPr>
            </a:lvl1pPr>
          </a:lstStyle>
          <a:p>
            <a:r>
              <a:rPr lang="sv-SE"/>
              <a:t>Klicka här för att ändra mall för rubrikformat</a:t>
            </a:r>
          </a:p>
        </p:txBody>
      </p:sp>
      <p:sp>
        <p:nvSpPr>
          <p:cNvPr id="10" name="Content Placeholder 2">
            <a:extLst>
              <a:ext uri="{FF2B5EF4-FFF2-40B4-BE49-F238E27FC236}">
                <a16:creationId xmlns:a16="http://schemas.microsoft.com/office/drawing/2014/main" id="{55247042-5471-D62A-2C83-4125D85E459F}"/>
              </a:ext>
            </a:extLst>
          </p:cNvPr>
          <p:cNvSpPr>
            <a:spLocks noGrp="1"/>
          </p:cNvSpPr>
          <p:nvPr>
            <p:ph idx="1"/>
          </p:nvPr>
        </p:nvSpPr>
        <p:spPr>
          <a:xfrm>
            <a:off x="623888" y="2246313"/>
            <a:ext cx="7246937" cy="3990975"/>
          </a:xfrm>
        </p:spPr>
        <p:txBody>
          <a:bodyPr/>
          <a:lstStyle>
            <a:lvl1pPr>
              <a:defRPr baseline="0">
                <a:solidFill>
                  <a:schemeClr val="tx2"/>
                </a:solidFill>
              </a:defRPr>
            </a:lvl1pPr>
          </a:lstStyle>
          <a:p>
            <a:pPr lvl="0"/>
            <a:r>
              <a:rPr lang="sv-SE"/>
              <a:t>Klicka här för att ändra format på bakgrundstexten</a:t>
            </a:r>
          </a:p>
        </p:txBody>
      </p:sp>
      <p:pic>
        <p:nvPicPr>
          <p:cNvPr id="5" name="Picture 4" descr="A blue text with hands and a fleur de lis&#10;&#10;AI-generated content may be incorrect.">
            <a:extLst>
              <a:ext uri="{FF2B5EF4-FFF2-40B4-BE49-F238E27FC236}">
                <a16:creationId xmlns:a16="http://schemas.microsoft.com/office/drawing/2014/main" id="{8013AC01-BB71-B5C2-D06F-A2E7DFF0F7EE}"/>
              </a:ext>
            </a:extLst>
          </p:cNvPr>
          <p:cNvPicPr>
            <a:picLocks noChangeAspect="1"/>
          </p:cNvPicPr>
          <p:nvPr userDrawn="1"/>
        </p:nvPicPr>
        <p:blipFill>
          <a:blip r:embed="rId2"/>
          <a:stretch>
            <a:fillRect/>
          </a:stretch>
        </p:blipFill>
        <p:spPr>
          <a:xfrm>
            <a:off x="10812162" y="4956636"/>
            <a:ext cx="1540476" cy="2195831"/>
          </a:xfrm>
          <a:prstGeom prst="rect">
            <a:avLst/>
          </a:prstGeom>
        </p:spPr>
      </p:pic>
      <p:sp>
        <p:nvSpPr>
          <p:cNvPr id="2" name="Content Placeholder 8">
            <a:extLst>
              <a:ext uri="{FF2B5EF4-FFF2-40B4-BE49-F238E27FC236}">
                <a16:creationId xmlns:a16="http://schemas.microsoft.com/office/drawing/2014/main" id="{6834C6B8-5E7C-DF24-A8D9-EE7EF7BC81E9}"/>
              </a:ext>
            </a:extLst>
          </p:cNvPr>
          <p:cNvSpPr>
            <a:spLocks noGrp="1"/>
          </p:cNvSpPr>
          <p:nvPr>
            <p:ph sz="quarter" idx="10"/>
          </p:nvPr>
        </p:nvSpPr>
        <p:spPr>
          <a:xfrm>
            <a:off x="8048690" y="2252662"/>
            <a:ext cx="3906837" cy="2352675"/>
          </a:xfrm>
        </p:spPr>
        <p:txBody>
          <a:bodyPr/>
          <a:lstStyle>
            <a:lvl1pPr marL="0" indent="0">
              <a:buFont typeface="Arial" panose="020B0604020202020204" pitchFamily="34" charset="0"/>
              <a:buNone/>
              <a:defRPr sz="2400" b="1" i="0" baseline="0">
                <a:solidFill>
                  <a:schemeClr val="accent2"/>
                </a:solidFill>
                <a:latin typeface="Franklin Gothic Medium" panose="020B0603020102020204" pitchFamily="34" charset="0"/>
              </a:defRPr>
            </a:lvl1pPr>
            <a:lvl2pPr marL="457200" indent="0">
              <a:buNone/>
              <a:defRPr sz="2000" b="1" i="0" baseline="0">
                <a:solidFill>
                  <a:schemeClr val="accent2"/>
                </a:solidFill>
                <a:latin typeface="Franklin Gothic Medium" panose="020B0603020102020204" pitchFamily="34" charset="0"/>
              </a:defRPr>
            </a:lvl2pPr>
            <a:lvl3pPr marL="914400" indent="0">
              <a:buNone/>
              <a:defRPr sz="1800" b="1" i="0" baseline="0">
                <a:solidFill>
                  <a:schemeClr val="accent2"/>
                </a:solidFill>
                <a:latin typeface="Franklin Gothic Medium" panose="020B0603020102020204" pitchFamily="34" charset="0"/>
              </a:defRPr>
            </a:lvl3pPr>
            <a:lvl4pPr marL="1371600" indent="0">
              <a:buNone/>
              <a:defRPr sz="1600" b="1" i="0" baseline="0">
                <a:solidFill>
                  <a:schemeClr val="accent2"/>
                </a:solidFill>
                <a:latin typeface="Franklin Gothic Medium" panose="020B0603020102020204" pitchFamily="34" charset="0"/>
              </a:defRPr>
            </a:lvl4pPr>
            <a:lvl5pPr marL="1828800" indent="0">
              <a:buNone/>
              <a:defRPr sz="1600" b="1" i="0" baseline="0">
                <a:solidFill>
                  <a:schemeClr val="accent2"/>
                </a:solidFill>
                <a:latin typeface="Franklin Gothic Medium" panose="020B06030201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objekt 6" descr="En bild som visar text, Teckensnitt, Grafik, grafisk design&#10;&#10;AI-genererat innehåll kan vara felaktigt.">
            <a:extLst>
              <a:ext uri="{FF2B5EF4-FFF2-40B4-BE49-F238E27FC236}">
                <a16:creationId xmlns:a16="http://schemas.microsoft.com/office/drawing/2014/main" id="{027B52AA-50F8-B026-A6A7-7EFD5D6C2509}"/>
              </a:ext>
            </a:extLst>
          </p:cNvPr>
          <p:cNvPicPr>
            <a:picLocks noChangeAspect="1"/>
          </p:cNvPicPr>
          <p:nvPr userDrawn="1"/>
        </p:nvPicPr>
        <p:blipFill>
          <a:blip r:embed="rId3">
            <a:extLst>
              <a:ext uri="{BEBA8EAE-BF5A-486C-A8C5-ECC9F3942E4B}">
                <a14:imgProps xmlns:a14="http://schemas.microsoft.com/office/drawing/2010/main">
                  <a14:imgLayer r:embed="rId4">
                    <a14:imgEffect>
                      <a14:colorTemperature colorTemp="11500"/>
                    </a14:imgEffect>
                    <a14:imgEffect>
                      <a14:saturation sat="2000"/>
                    </a14:imgEffect>
                    <a14:imgEffect>
                      <a14:brightnessContrast bright="70000" contrast="100000"/>
                    </a14:imgEffect>
                  </a14:imgLayer>
                </a14:imgProps>
              </a:ext>
              <a:ext uri="{28A0092B-C50C-407E-A947-70E740481C1C}">
                <a14:useLocalDpi xmlns:a14="http://schemas.microsoft.com/office/drawing/2010/main" val="0"/>
              </a:ext>
            </a:extLst>
          </a:blip>
          <a:stretch>
            <a:fillRect/>
          </a:stretch>
        </p:blipFill>
        <p:spPr>
          <a:xfrm>
            <a:off x="11089884" y="5278120"/>
            <a:ext cx="1254618" cy="1787652"/>
          </a:xfrm>
          <a:prstGeom prst="rect">
            <a:avLst/>
          </a:prstGeom>
        </p:spPr>
      </p:pic>
    </p:spTree>
    <p:extLst>
      <p:ext uri="{BB962C8B-B14F-4D97-AF65-F5344CB8AC3E}">
        <p14:creationId xmlns:p14="http://schemas.microsoft.com/office/powerpoint/2010/main" val="22621155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 med innehåll Blå">
    <p:bg>
      <p:bgPr>
        <a:solidFill>
          <a:schemeClr val="accent2"/>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351A4C57-714E-991F-6A39-D4A8EBD3E1AD}"/>
              </a:ext>
            </a:extLst>
          </p:cNvPr>
          <p:cNvGrpSpPr/>
          <p:nvPr userDrawn="1"/>
        </p:nvGrpSpPr>
        <p:grpSpPr>
          <a:xfrm>
            <a:off x="5656881" y="0"/>
            <a:ext cx="6535119" cy="6858000"/>
            <a:chOff x="4896010" y="-2041159"/>
            <a:chExt cx="7295990" cy="6867532"/>
          </a:xfrm>
          <a:solidFill>
            <a:schemeClr val="tx2"/>
          </a:solidFill>
        </p:grpSpPr>
        <p:sp>
          <p:nvSpPr>
            <p:cNvPr id="16" name="Document 15">
              <a:extLst>
                <a:ext uri="{FF2B5EF4-FFF2-40B4-BE49-F238E27FC236}">
                  <a16:creationId xmlns:a16="http://schemas.microsoft.com/office/drawing/2014/main" id="{74DE28AC-79F4-6C41-F778-FB4D7B846659}"/>
                </a:ext>
              </a:extLst>
            </p:cNvPr>
            <p:cNvSpPr/>
            <p:nvPr userDrawn="1"/>
          </p:nvSpPr>
          <p:spPr>
            <a:xfrm rot="5400000">
              <a:off x="2361873" y="492978"/>
              <a:ext cx="6867532" cy="1799258"/>
            </a:xfrm>
            <a:prstGeom prst="flowChartDocumen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ctangle 16">
              <a:extLst>
                <a:ext uri="{FF2B5EF4-FFF2-40B4-BE49-F238E27FC236}">
                  <a16:creationId xmlns:a16="http://schemas.microsoft.com/office/drawing/2014/main" id="{17C456BC-4218-150E-1573-35FEB59E2A77}"/>
                </a:ext>
              </a:extLst>
            </p:cNvPr>
            <p:cNvSpPr/>
            <p:nvPr userDrawn="1"/>
          </p:nvSpPr>
          <p:spPr>
            <a:xfrm>
              <a:off x="6695268" y="-2031627"/>
              <a:ext cx="5496732"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Content Placeholder 3"/>
          <p:cNvSpPr>
            <a:spLocks noGrp="1"/>
          </p:cNvSpPr>
          <p:nvPr>
            <p:ph sz="half" idx="2"/>
          </p:nvPr>
        </p:nvSpPr>
        <p:spPr>
          <a:xfrm>
            <a:off x="6340937" y="2496418"/>
            <a:ext cx="5157787" cy="3667117"/>
          </a:xfrm>
        </p:spPr>
        <p:txBody>
          <a:bodyPr/>
          <a:lstStyle>
            <a:lvl1pPr>
              <a:defRPr baseline="0">
                <a:solidFill>
                  <a:schemeClr val="accent2"/>
                </a:solidFill>
              </a:defRPr>
            </a:lvl1pPr>
            <a:lvl2pPr>
              <a:defRPr baseline="0">
                <a:solidFill>
                  <a:schemeClr val="accent2"/>
                </a:solidFill>
              </a:defRPr>
            </a:lvl2pPr>
            <a:lvl3pPr>
              <a:defRPr baseline="0">
                <a:solidFill>
                  <a:schemeClr val="accent2"/>
                </a:solidFill>
              </a:defRPr>
            </a:lvl3pPr>
            <a:lvl4pPr>
              <a:defRPr baseline="0">
                <a:solidFill>
                  <a:schemeClr val="accent2"/>
                </a:solidFill>
              </a:defRPr>
            </a:lvl4pPr>
            <a:lvl5pPr>
              <a:defRPr baseline="0">
                <a:solidFill>
                  <a:schemeClr val="accent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2" name="Title 1">
            <a:extLst>
              <a:ext uri="{FF2B5EF4-FFF2-40B4-BE49-F238E27FC236}">
                <a16:creationId xmlns:a16="http://schemas.microsoft.com/office/drawing/2014/main" id="{CAD0FDD4-0968-8F0B-7FE8-D3128A3DDB27}"/>
              </a:ext>
            </a:extLst>
          </p:cNvPr>
          <p:cNvSpPr>
            <a:spLocks noGrp="1"/>
          </p:cNvSpPr>
          <p:nvPr>
            <p:ph type="title" hasCustomPrompt="1"/>
          </p:nvPr>
        </p:nvSpPr>
        <p:spPr>
          <a:xfrm>
            <a:off x="6339349" y="1170855"/>
            <a:ext cx="5181601" cy="1325563"/>
          </a:xfrm>
        </p:spPr>
        <p:txBody>
          <a:bodyPr/>
          <a:lstStyle>
            <a:lvl1pPr>
              <a:defRPr baseline="0">
                <a:solidFill>
                  <a:schemeClr val="accent2"/>
                </a:solidFill>
              </a:defRPr>
            </a:lvl1pPr>
          </a:lstStyle>
          <a:p>
            <a:r>
              <a:rPr lang="en-GB"/>
              <a:t>Click to add title</a:t>
            </a:r>
            <a:endParaRPr lang="en-US"/>
          </a:p>
        </p:txBody>
      </p:sp>
      <p:sp>
        <p:nvSpPr>
          <p:cNvPr id="14" name="Picture Placeholder 4">
            <a:extLst>
              <a:ext uri="{FF2B5EF4-FFF2-40B4-BE49-F238E27FC236}">
                <a16:creationId xmlns:a16="http://schemas.microsoft.com/office/drawing/2014/main" id="{8F211152-B012-C59A-0002-C5F851315971}"/>
              </a:ext>
            </a:extLst>
          </p:cNvPr>
          <p:cNvSpPr>
            <a:spLocks noGrp="1"/>
          </p:cNvSpPr>
          <p:nvPr>
            <p:ph type="pic" sz="quarter" idx="13"/>
          </p:nvPr>
        </p:nvSpPr>
        <p:spPr>
          <a:xfrm>
            <a:off x="507234" y="1444486"/>
            <a:ext cx="5014022" cy="4719049"/>
          </a:xfrm>
        </p:spPr>
        <p:txBody>
          <a:bodyPr/>
          <a:lstStyle/>
          <a:p>
            <a:r>
              <a:rPr lang="sv-SE"/>
              <a:t>Klicka på ikonen för att lägga till en bild</a:t>
            </a:r>
          </a:p>
        </p:txBody>
      </p:sp>
      <p:pic>
        <p:nvPicPr>
          <p:cNvPr id="5" name="Bildobjekt 6" descr="En bild som visar text, Teckensnitt, Grafik, grafisk design&#10;&#10;AI-genererat innehåll kan vara felaktigt.">
            <a:extLst>
              <a:ext uri="{FF2B5EF4-FFF2-40B4-BE49-F238E27FC236}">
                <a16:creationId xmlns:a16="http://schemas.microsoft.com/office/drawing/2014/main" id="{E09A678C-42BD-C925-3AB7-04FB0B65FB11}"/>
              </a:ext>
            </a:extLst>
          </p:cNvPr>
          <p:cNvPicPr>
            <a:picLocks noChangeAspect="1"/>
          </p:cNvPicPr>
          <p:nvPr userDrawn="1"/>
        </p:nvPicPr>
        <p:blipFill>
          <a:blip r:embed="rId2">
            <a:extLst>
              <a:ext uri="{BEBA8EAE-BF5A-486C-A8C5-ECC9F3942E4B}">
                <a14:imgProps xmlns:a14="http://schemas.microsoft.com/office/drawing/2010/main">
                  <a14:imgLayer r:embed="rId3">
                    <a14:imgEffect>
                      <a14:colorTemperature colorTemp="11500"/>
                    </a14:imgEffect>
                    <a14:imgEffect>
                      <a14:saturation sat="2000"/>
                    </a14:imgEffect>
                    <a14:imgEffect>
                      <a14:brightnessContrast bright="70000" contrast="100000"/>
                    </a14:imgEffect>
                  </a14:imgLayer>
                </a14:imgProps>
              </a:ext>
              <a:ext uri="{28A0092B-C50C-407E-A947-70E740481C1C}">
                <a14:useLocalDpi xmlns:a14="http://schemas.microsoft.com/office/drawing/2010/main" val="0"/>
              </a:ext>
            </a:extLst>
          </a:blip>
          <a:stretch>
            <a:fillRect/>
          </a:stretch>
        </p:blipFill>
        <p:spPr>
          <a:xfrm>
            <a:off x="11089884" y="5278120"/>
            <a:ext cx="1254618" cy="1787652"/>
          </a:xfrm>
          <a:prstGeom prst="rect">
            <a:avLst/>
          </a:prstGeom>
        </p:spPr>
      </p:pic>
    </p:spTree>
    <p:extLst>
      <p:ext uri="{BB962C8B-B14F-4D97-AF65-F5344CB8AC3E}">
        <p14:creationId xmlns:p14="http://schemas.microsoft.com/office/powerpoint/2010/main" val="34968440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Jämföra innehåll Blå">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972235"/>
            <a:ext cx="5157787" cy="506874"/>
          </a:xfrm>
        </p:spPr>
        <p:txBody>
          <a:bodyPr anchor="b"/>
          <a:lstStyle>
            <a:lvl1pPr marL="0" indent="0">
              <a:buNone/>
              <a:defRPr sz="2400" b="1" baseline="0">
                <a:solidFill>
                  <a:schemeClr val="tx1"/>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839788" y="2628047"/>
            <a:ext cx="5157787" cy="3561616"/>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172200" y="1972235"/>
            <a:ext cx="5183188" cy="506874"/>
          </a:xfrm>
        </p:spPr>
        <p:txBody>
          <a:bodyPr anchor="b"/>
          <a:lstStyle>
            <a:lvl1pPr marL="0" indent="0">
              <a:buNone/>
              <a:defRPr sz="2400" b="1" baseline="0">
                <a:solidFill>
                  <a:schemeClr val="tx1"/>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172200" y="2628047"/>
            <a:ext cx="5183188" cy="3561616"/>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6" name="Document 15">
            <a:extLst>
              <a:ext uri="{FF2B5EF4-FFF2-40B4-BE49-F238E27FC236}">
                <a16:creationId xmlns:a16="http://schemas.microsoft.com/office/drawing/2014/main" id="{E07AF5E8-2DBF-BC9B-9BC0-440E69AAB4EE}"/>
              </a:ext>
            </a:extLst>
          </p:cNvPr>
          <p:cNvSpPr/>
          <p:nvPr userDrawn="1"/>
        </p:nvSpPr>
        <p:spPr>
          <a:xfrm>
            <a:off x="0" y="0"/>
            <a:ext cx="12192000" cy="1972235"/>
          </a:xfrm>
          <a:prstGeom prst="flowChartDocumen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Title 1">
            <a:extLst>
              <a:ext uri="{FF2B5EF4-FFF2-40B4-BE49-F238E27FC236}">
                <a16:creationId xmlns:a16="http://schemas.microsoft.com/office/drawing/2014/main" id="{0BB94378-85AE-617A-1EDF-560EF0889BBB}"/>
              </a:ext>
            </a:extLst>
          </p:cNvPr>
          <p:cNvSpPr>
            <a:spLocks noGrp="1"/>
          </p:cNvSpPr>
          <p:nvPr>
            <p:ph type="title" hasCustomPrompt="1"/>
          </p:nvPr>
        </p:nvSpPr>
        <p:spPr>
          <a:xfrm>
            <a:off x="838200" y="497735"/>
            <a:ext cx="10515600" cy="1325563"/>
          </a:xfrm>
        </p:spPr>
        <p:txBody>
          <a:bodyPr/>
          <a:lstStyle>
            <a:lvl1pPr>
              <a:defRPr baseline="0">
                <a:solidFill>
                  <a:schemeClr val="accent2"/>
                </a:solidFill>
              </a:defRPr>
            </a:lvl1pPr>
          </a:lstStyle>
          <a:p>
            <a:r>
              <a:rPr lang="en-GB"/>
              <a:t>Click to add title</a:t>
            </a:r>
            <a:endParaRPr lang="en-US"/>
          </a:p>
        </p:txBody>
      </p:sp>
    </p:spTree>
    <p:extLst>
      <p:ext uri="{BB962C8B-B14F-4D97-AF65-F5344CB8AC3E}">
        <p14:creationId xmlns:p14="http://schemas.microsoft.com/office/powerpoint/2010/main" val="2107803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ationsavslut">
    <p:bg>
      <p:bgRef idx="1001">
        <a:schemeClr val="bg1"/>
      </p:bgRef>
    </p:bg>
    <p:spTree>
      <p:nvGrpSpPr>
        <p:cNvPr id="1" name=""/>
        <p:cNvGrpSpPr/>
        <p:nvPr/>
      </p:nvGrpSpPr>
      <p:grpSpPr>
        <a:xfrm>
          <a:off x="0" y="0"/>
          <a:ext cx="0" cy="0"/>
          <a:chOff x="0" y="0"/>
          <a:chExt cx="0" cy="0"/>
        </a:xfrm>
      </p:grpSpPr>
      <p:pic>
        <p:nvPicPr>
          <p:cNvPr id="2" name="Picture 1" descr="A group of hands making a heart with their hands&#10;&#10;AI-generated content may be incorrect.">
            <a:extLst>
              <a:ext uri="{FF2B5EF4-FFF2-40B4-BE49-F238E27FC236}">
                <a16:creationId xmlns:a16="http://schemas.microsoft.com/office/drawing/2014/main" id="{BFADBE60-094D-2244-9EE5-DA8B976D7D36}"/>
              </a:ext>
            </a:extLst>
          </p:cNvPr>
          <p:cNvPicPr>
            <a:picLocks noChangeAspect="1"/>
          </p:cNvPicPr>
          <p:nvPr userDrawn="1"/>
        </p:nvPicPr>
        <p:blipFill>
          <a:blip r:embed="rId2"/>
          <a:srcRect l="7705" t="15815" r="7544" b="18905"/>
          <a:stretch/>
        </p:blipFill>
        <p:spPr>
          <a:xfrm>
            <a:off x="3441128" y="1986756"/>
            <a:ext cx="5309744" cy="2884488"/>
          </a:xfrm>
          <a:prstGeom prst="rect">
            <a:avLst/>
          </a:prstGeom>
        </p:spPr>
      </p:pic>
      <p:pic>
        <p:nvPicPr>
          <p:cNvPr id="3" name="Picture 2" descr="Blue text on a black background&#10;&#10;AI-generated content may be incorrect.">
            <a:extLst>
              <a:ext uri="{FF2B5EF4-FFF2-40B4-BE49-F238E27FC236}">
                <a16:creationId xmlns:a16="http://schemas.microsoft.com/office/drawing/2014/main" id="{B8E2497B-EC48-BEE3-35A6-7A649E610596}"/>
              </a:ext>
            </a:extLst>
          </p:cNvPr>
          <p:cNvPicPr>
            <a:picLocks noChangeAspect="1"/>
          </p:cNvPicPr>
          <p:nvPr userDrawn="1"/>
        </p:nvPicPr>
        <p:blipFill>
          <a:blip r:embed="rId3"/>
          <a:stretch>
            <a:fillRect/>
          </a:stretch>
        </p:blipFill>
        <p:spPr>
          <a:xfrm>
            <a:off x="5080159" y="5778203"/>
            <a:ext cx="2031681" cy="705445"/>
          </a:xfrm>
          <a:prstGeom prst="rect">
            <a:avLst/>
          </a:prstGeom>
        </p:spPr>
      </p:pic>
    </p:spTree>
    <p:extLst>
      <p:ext uri="{BB962C8B-B14F-4D97-AF65-F5344CB8AC3E}">
        <p14:creationId xmlns:p14="http://schemas.microsoft.com/office/powerpoint/2010/main" val="17471898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bbelt innehåll">
    <p:bg>
      <p:bgRef idx="1001">
        <a:schemeClr val="bg2"/>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43279F4-362A-E390-E71F-CF9E4897BC84}"/>
              </a:ext>
            </a:extLst>
          </p:cNvPr>
          <p:cNvSpPr>
            <a:spLocks noGrp="1"/>
          </p:cNvSpPr>
          <p:nvPr>
            <p:ph type="title" hasCustomPrompt="1"/>
          </p:nvPr>
        </p:nvSpPr>
        <p:spPr>
          <a:xfrm>
            <a:off x="838200" y="1196983"/>
            <a:ext cx="10515600" cy="1203318"/>
          </a:xfrm>
        </p:spPr>
        <p:txBody>
          <a:bodyPr/>
          <a:lstStyle/>
          <a:p>
            <a:r>
              <a:rPr lang="en-GB"/>
              <a:t>Click to add title</a:t>
            </a:r>
            <a:endParaRPr lang="en-US"/>
          </a:p>
        </p:txBody>
      </p:sp>
      <p:sp>
        <p:nvSpPr>
          <p:cNvPr id="5" name="Content Placeholder 2">
            <a:extLst>
              <a:ext uri="{FF2B5EF4-FFF2-40B4-BE49-F238E27FC236}">
                <a16:creationId xmlns:a16="http://schemas.microsoft.com/office/drawing/2014/main" id="{D291F5F3-4098-0729-5A9C-5AABE09F194D}"/>
              </a:ext>
            </a:extLst>
          </p:cNvPr>
          <p:cNvSpPr>
            <a:spLocks noGrp="1"/>
          </p:cNvSpPr>
          <p:nvPr>
            <p:ph sz="half" idx="1"/>
          </p:nvPr>
        </p:nvSpPr>
        <p:spPr>
          <a:xfrm>
            <a:off x="838200" y="2522545"/>
            <a:ext cx="5181600" cy="365441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Content Placeholder 3">
            <a:extLst>
              <a:ext uri="{FF2B5EF4-FFF2-40B4-BE49-F238E27FC236}">
                <a16:creationId xmlns:a16="http://schemas.microsoft.com/office/drawing/2014/main" id="{D35BCBD6-C441-6A9F-7ECF-3E01AEAFA6EE}"/>
              </a:ext>
            </a:extLst>
          </p:cNvPr>
          <p:cNvSpPr>
            <a:spLocks noGrp="1"/>
          </p:cNvSpPr>
          <p:nvPr>
            <p:ph sz="half" idx="2"/>
          </p:nvPr>
        </p:nvSpPr>
        <p:spPr>
          <a:xfrm>
            <a:off x="6172200" y="2522545"/>
            <a:ext cx="5181600" cy="365441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318876571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Alternativ">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DF318-24B7-F690-131C-BA80AD10859E}"/>
              </a:ext>
            </a:extLst>
          </p:cNvPr>
          <p:cNvSpPr>
            <a:spLocks noGrp="1"/>
          </p:cNvSpPr>
          <p:nvPr>
            <p:ph type="title" hasCustomPrompt="1"/>
          </p:nvPr>
        </p:nvSpPr>
        <p:spPr>
          <a:xfrm>
            <a:off x="839788" y="987425"/>
            <a:ext cx="3932237" cy="957489"/>
          </a:xfrm>
        </p:spPr>
        <p:txBody>
          <a:bodyPr anchor="b"/>
          <a:lstStyle>
            <a:lvl1pPr>
              <a:defRPr sz="3200"/>
            </a:lvl1pPr>
          </a:lstStyle>
          <a:p>
            <a:r>
              <a:rPr lang="en-GB"/>
              <a:t>Click to add title</a:t>
            </a:r>
            <a:endParaRPr lang="en-US"/>
          </a:p>
        </p:txBody>
      </p:sp>
      <p:sp>
        <p:nvSpPr>
          <p:cNvPr id="3" name="Content Placeholder 2">
            <a:extLst>
              <a:ext uri="{FF2B5EF4-FFF2-40B4-BE49-F238E27FC236}">
                <a16:creationId xmlns:a16="http://schemas.microsoft.com/office/drawing/2014/main" id="{FD9BBEB2-45AA-55C4-72E8-7E465A404F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Text Placeholder 3">
            <a:extLst>
              <a:ext uri="{FF2B5EF4-FFF2-40B4-BE49-F238E27FC236}">
                <a16:creationId xmlns:a16="http://schemas.microsoft.com/office/drawing/2014/main" id="{7DF74A18-AB81-41DD-A993-2DDF633DBED0}"/>
              </a:ext>
            </a:extLst>
          </p:cNvPr>
          <p:cNvSpPr>
            <a:spLocks noGrp="1"/>
          </p:cNvSpPr>
          <p:nvPr>
            <p:ph type="body" sz="half" idx="2"/>
          </p:nvPr>
        </p:nvSpPr>
        <p:spPr>
          <a:xfrm>
            <a:off x="839788" y="1944914"/>
            <a:ext cx="3932237" cy="3924073"/>
          </a:xfrm>
        </p:spPr>
        <p:txBody>
          <a:bodyPr>
            <a:normAutofit/>
          </a:bodyPr>
          <a:lstStyle>
            <a:lvl1pPr marL="0" indent="0">
              <a:buNone/>
              <a:defRPr sz="18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316822632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 med bild">
    <p:bg>
      <p:bgRef idx="1001">
        <a:schemeClr val="bg2"/>
      </p:bgRef>
    </p:bg>
    <p:spTree>
      <p:nvGrpSpPr>
        <p:cNvPr id="1" name=""/>
        <p:cNvGrpSpPr/>
        <p:nvPr/>
      </p:nvGrpSpPr>
      <p:grpSpPr>
        <a:xfrm>
          <a:off x="0" y="0"/>
          <a:ext cx="0" cy="0"/>
          <a:chOff x="0" y="0"/>
          <a:chExt cx="0" cy="0"/>
        </a:xfrm>
      </p:grpSpPr>
      <p:sp>
        <p:nvSpPr>
          <p:cNvPr id="2" name="Platshållare för bild 12">
            <a:extLst>
              <a:ext uri="{FF2B5EF4-FFF2-40B4-BE49-F238E27FC236}">
                <a16:creationId xmlns:a16="http://schemas.microsoft.com/office/drawing/2014/main" id="{DDC8B0A4-7D29-6995-D678-306363D50F63}"/>
              </a:ext>
            </a:extLst>
          </p:cNvPr>
          <p:cNvSpPr>
            <a:spLocks noGrp="1"/>
          </p:cNvSpPr>
          <p:nvPr>
            <p:ph type="pic" sz="quarter" idx="13" hasCustomPrompt="1"/>
          </p:nvPr>
        </p:nvSpPr>
        <p:spPr>
          <a:xfrm>
            <a:off x="6040882" y="0"/>
            <a:ext cx="6151118" cy="6858000"/>
          </a:xfrm>
          <a:custGeom>
            <a:avLst/>
            <a:gdLst>
              <a:gd name="connsiteX0" fmla="*/ 55118 w 6151118"/>
              <a:gd name="connsiteY0" fmla="*/ 0 h 6858000"/>
              <a:gd name="connsiteX1" fmla="*/ 6151118 w 6151118"/>
              <a:gd name="connsiteY1" fmla="*/ 0 h 6858000"/>
              <a:gd name="connsiteX2" fmla="*/ 6151118 w 6151118"/>
              <a:gd name="connsiteY2" fmla="*/ 6858000 h 6858000"/>
              <a:gd name="connsiteX3" fmla="*/ 55118 w 6151118"/>
              <a:gd name="connsiteY3" fmla="*/ 6858000 h 6858000"/>
              <a:gd name="connsiteX4" fmla="*/ 101029 w 6151118"/>
              <a:gd name="connsiteY4" fmla="*/ 5213477 h 6858000"/>
              <a:gd name="connsiteX5" fmla="*/ 0 w 6151118"/>
              <a:gd name="connsiteY5" fmla="*/ 1812989 h 6858000"/>
              <a:gd name="connsiteX6" fmla="*/ 55118 w 615111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1118" h="6858000">
                <a:moveTo>
                  <a:pt x="55118" y="0"/>
                </a:moveTo>
                <a:lnTo>
                  <a:pt x="6151118" y="0"/>
                </a:lnTo>
                <a:lnTo>
                  <a:pt x="6151118" y="6858000"/>
                </a:lnTo>
                <a:lnTo>
                  <a:pt x="55118" y="6858000"/>
                </a:lnTo>
                <a:cubicBezTo>
                  <a:pt x="55118" y="6858000"/>
                  <a:pt x="101029" y="6497193"/>
                  <a:pt x="101029" y="5213477"/>
                </a:cubicBezTo>
                <a:cubicBezTo>
                  <a:pt x="101029" y="3929761"/>
                  <a:pt x="0" y="2733358"/>
                  <a:pt x="0" y="1812989"/>
                </a:cubicBezTo>
                <a:cubicBezTo>
                  <a:pt x="0" y="892620"/>
                  <a:pt x="55118" y="0"/>
                  <a:pt x="55118" y="0"/>
                </a:cubicBezTo>
                <a:close/>
              </a:path>
            </a:pathLst>
          </a:custGeom>
          <a:noFill/>
        </p:spPr>
        <p:txBody>
          <a:bodyPr wrap="square">
            <a:noAutofit/>
          </a:bodyPr>
          <a:lstStyle>
            <a:lvl1pPr marL="0" indent="0" algn="ctr">
              <a:buNone/>
              <a:defRPr sz="1200">
                <a:solidFill>
                  <a:schemeClr val="tx1">
                    <a:lumMod val="65000"/>
                  </a:schemeClr>
                </a:solidFill>
              </a:defRPr>
            </a:lvl1pPr>
          </a:lstStyle>
          <a:p>
            <a:r>
              <a:rPr lang="sv-SE"/>
              <a:t>Bildplatshållare</a:t>
            </a:r>
          </a:p>
        </p:txBody>
      </p:sp>
      <p:sp>
        <p:nvSpPr>
          <p:cNvPr id="3" name="Content Placeholder 3">
            <a:extLst>
              <a:ext uri="{FF2B5EF4-FFF2-40B4-BE49-F238E27FC236}">
                <a16:creationId xmlns:a16="http://schemas.microsoft.com/office/drawing/2014/main" id="{7781D600-5FAB-F91C-AC4D-81A646F257D0}"/>
              </a:ext>
            </a:extLst>
          </p:cNvPr>
          <p:cNvSpPr>
            <a:spLocks noGrp="1"/>
          </p:cNvSpPr>
          <p:nvPr>
            <p:ph sz="half" idx="2"/>
          </p:nvPr>
        </p:nvSpPr>
        <p:spPr>
          <a:xfrm>
            <a:off x="839788" y="2522545"/>
            <a:ext cx="5157787" cy="366711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Title 1">
            <a:extLst>
              <a:ext uri="{FF2B5EF4-FFF2-40B4-BE49-F238E27FC236}">
                <a16:creationId xmlns:a16="http://schemas.microsoft.com/office/drawing/2014/main" id="{6E2F7542-4AFC-5632-B09D-95CA474F601A}"/>
              </a:ext>
            </a:extLst>
          </p:cNvPr>
          <p:cNvSpPr>
            <a:spLocks noGrp="1"/>
          </p:cNvSpPr>
          <p:nvPr>
            <p:ph type="title" hasCustomPrompt="1"/>
          </p:nvPr>
        </p:nvSpPr>
        <p:spPr>
          <a:xfrm>
            <a:off x="838200" y="1356852"/>
            <a:ext cx="5181601" cy="999005"/>
          </a:xfrm>
        </p:spPr>
        <p:txBody>
          <a:bodyPr/>
          <a:lstStyle/>
          <a:p>
            <a:r>
              <a:rPr lang="en-GB"/>
              <a:t>Click to add title</a:t>
            </a:r>
            <a:endParaRPr lang="en-US"/>
          </a:p>
        </p:txBody>
      </p:sp>
    </p:spTree>
    <p:extLst>
      <p:ext uri="{BB962C8B-B14F-4D97-AF65-F5344CB8AC3E}">
        <p14:creationId xmlns:p14="http://schemas.microsoft.com/office/powerpoint/2010/main" val="825589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med innehåll">
    <p:spTree>
      <p:nvGrpSpPr>
        <p:cNvPr id="1" name=""/>
        <p:cNvGrpSpPr/>
        <p:nvPr/>
      </p:nvGrpSpPr>
      <p:grpSpPr>
        <a:xfrm>
          <a:off x="0" y="0"/>
          <a:ext cx="0" cy="0"/>
          <a:chOff x="0" y="0"/>
          <a:chExt cx="0" cy="0"/>
        </a:xfrm>
      </p:grpSpPr>
      <p:sp>
        <p:nvSpPr>
          <p:cNvPr id="3" name="Document 2">
            <a:extLst>
              <a:ext uri="{FF2B5EF4-FFF2-40B4-BE49-F238E27FC236}">
                <a16:creationId xmlns:a16="http://schemas.microsoft.com/office/drawing/2014/main" id="{56C8CDB7-87D4-327D-03AA-21CF9574136E}"/>
              </a:ext>
            </a:extLst>
          </p:cNvPr>
          <p:cNvSpPr/>
          <p:nvPr userDrawn="1"/>
        </p:nvSpPr>
        <p:spPr>
          <a:xfrm rot="5400000">
            <a:off x="3048978" y="2607902"/>
            <a:ext cx="6858000" cy="1642197"/>
          </a:xfrm>
          <a:prstGeom prst="flowChartDocumen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ctangle 3">
            <a:extLst>
              <a:ext uri="{FF2B5EF4-FFF2-40B4-BE49-F238E27FC236}">
                <a16:creationId xmlns:a16="http://schemas.microsoft.com/office/drawing/2014/main" id="{2ADE9E11-14C3-83A2-2B81-E630831D6AFC}"/>
              </a:ext>
            </a:extLst>
          </p:cNvPr>
          <p:cNvSpPr/>
          <p:nvPr userDrawn="1"/>
        </p:nvSpPr>
        <p:spPr>
          <a:xfrm>
            <a:off x="7299078" y="-1"/>
            <a:ext cx="5016909" cy="685800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Content Placeholder 3">
            <a:extLst>
              <a:ext uri="{FF2B5EF4-FFF2-40B4-BE49-F238E27FC236}">
                <a16:creationId xmlns:a16="http://schemas.microsoft.com/office/drawing/2014/main" id="{2CD4B0BC-C532-0BD1-A1E4-635AA1C60036}"/>
              </a:ext>
            </a:extLst>
          </p:cNvPr>
          <p:cNvSpPr>
            <a:spLocks noGrp="1"/>
          </p:cNvSpPr>
          <p:nvPr>
            <p:ph sz="half" idx="2"/>
          </p:nvPr>
        </p:nvSpPr>
        <p:spPr>
          <a:xfrm>
            <a:off x="6340937" y="2496418"/>
            <a:ext cx="5157787" cy="366711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Title 1">
            <a:extLst>
              <a:ext uri="{FF2B5EF4-FFF2-40B4-BE49-F238E27FC236}">
                <a16:creationId xmlns:a16="http://schemas.microsoft.com/office/drawing/2014/main" id="{8B3276B6-0884-832C-AA64-F029EB52B589}"/>
              </a:ext>
            </a:extLst>
          </p:cNvPr>
          <p:cNvSpPr>
            <a:spLocks noGrp="1"/>
          </p:cNvSpPr>
          <p:nvPr>
            <p:ph type="title" hasCustomPrompt="1"/>
          </p:nvPr>
        </p:nvSpPr>
        <p:spPr>
          <a:xfrm>
            <a:off x="6339349" y="1170855"/>
            <a:ext cx="5181601" cy="1325563"/>
          </a:xfrm>
        </p:spPr>
        <p:txBody>
          <a:bodyPr/>
          <a:lstStyle>
            <a:lvl1pPr>
              <a:defRPr>
                <a:solidFill>
                  <a:schemeClr val="bg1"/>
                </a:solidFill>
              </a:defRPr>
            </a:lvl1pPr>
          </a:lstStyle>
          <a:p>
            <a:r>
              <a:rPr lang="en-GB"/>
              <a:t>Click to add title</a:t>
            </a:r>
            <a:endParaRPr lang="en-US"/>
          </a:p>
        </p:txBody>
      </p:sp>
      <p:sp>
        <p:nvSpPr>
          <p:cNvPr id="7" name="Picture Placeholder 4">
            <a:extLst>
              <a:ext uri="{FF2B5EF4-FFF2-40B4-BE49-F238E27FC236}">
                <a16:creationId xmlns:a16="http://schemas.microsoft.com/office/drawing/2014/main" id="{9995FD7A-1AB0-7E05-F410-73FA8356683E}"/>
              </a:ext>
            </a:extLst>
          </p:cNvPr>
          <p:cNvSpPr>
            <a:spLocks noGrp="1"/>
          </p:cNvSpPr>
          <p:nvPr>
            <p:ph type="pic" sz="quarter" idx="13"/>
          </p:nvPr>
        </p:nvSpPr>
        <p:spPr>
          <a:xfrm>
            <a:off x="507234" y="1444486"/>
            <a:ext cx="5014022" cy="4719049"/>
          </a:xfrm>
        </p:spPr>
        <p:txBody>
          <a:bodyPr/>
          <a:lstStyle/>
          <a:p>
            <a:r>
              <a:rPr lang="sv-SE"/>
              <a:t>Klicka på ikonen för att lägga till en bild</a:t>
            </a:r>
          </a:p>
        </p:txBody>
      </p:sp>
      <p:pic>
        <p:nvPicPr>
          <p:cNvPr id="8" name="Bildobjekt 6" descr="En bild som visar text, Teckensnitt, Grafik, grafisk design&#10;&#10;AI-genererat innehåll kan vara felaktigt.">
            <a:extLst>
              <a:ext uri="{FF2B5EF4-FFF2-40B4-BE49-F238E27FC236}">
                <a16:creationId xmlns:a16="http://schemas.microsoft.com/office/drawing/2014/main" id="{4072ACA3-CD7A-ED08-E759-10D85E754565}"/>
              </a:ext>
            </a:extLst>
          </p:cNvPr>
          <p:cNvPicPr>
            <a:picLocks noChangeAspect="1"/>
          </p:cNvPicPr>
          <p:nvPr userDrawn="1"/>
        </p:nvPicPr>
        <p:blipFill>
          <a:blip r:embed="rId2">
            <a:extLst>
              <a:ext uri="{BEBA8EAE-BF5A-486C-A8C5-ECC9F3942E4B}">
                <a14:imgProps xmlns:a14="http://schemas.microsoft.com/office/drawing/2010/main">
                  <a14:imgLayer r:embed="rId3">
                    <a14:imgEffect>
                      <a14:colorTemperature colorTemp="11500"/>
                    </a14:imgEffect>
                    <a14:imgEffect>
                      <a14:saturation sat="2000"/>
                    </a14:imgEffect>
                    <a14:imgEffect>
                      <a14:brightnessContrast bright="70000" contrast="100000"/>
                    </a14:imgEffect>
                  </a14:imgLayer>
                </a14:imgProps>
              </a:ext>
              <a:ext uri="{28A0092B-C50C-407E-A947-70E740481C1C}">
                <a14:useLocalDpi xmlns:a14="http://schemas.microsoft.com/office/drawing/2010/main" val="0"/>
              </a:ext>
            </a:extLst>
          </a:blip>
          <a:stretch>
            <a:fillRect/>
          </a:stretch>
        </p:blipFill>
        <p:spPr>
          <a:xfrm>
            <a:off x="11089884" y="5278120"/>
            <a:ext cx="1254618" cy="1787652"/>
          </a:xfrm>
          <a:prstGeom prst="rect">
            <a:avLst/>
          </a:prstGeom>
        </p:spPr>
      </p:pic>
    </p:spTree>
    <p:extLst>
      <p:ext uri="{BB962C8B-B14F-4D97-AF65-F5344CB8AC3E}">
        <p14:creationId xmlns:p14="http://schemas.microsoft.com/office/powerpoint/2010/main" val="481186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Jämföra innehåll">
    <p:bg>
      <p:bgRef idx="1001">
        <a:schemeClr val="bg2"/>
      </p:bgRef>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EA5F1EF8-E1F4-B36D-4A0C-0752A4CB067E}"/>
              </a:ext>
            </a:extLst>
          </p:cNvPr>
          <p:cNvSpPr>
            <a:spLocks noGrp="1"/>
          </p:cNvSpPr>
          <p:nvPr>
            <p:ph type="body" idx="1"/>
          </p:nvPr>
        </p:nvSpPr>
        <p:spPr>
          <a:xfrm>
            <a:off x="839788" y="2522545"/>
            <a:ext cx="5157787" cy="506874"/>
          </a:xfrm>
        </p:spPr>
        <p:txBody>
          <a:bodyPr anchor="b"/>
          <a:lstStyle>
            <a:lvl1pPr marL="0" indent="0">
              <a:buNone/>
              <a:defRPr sz="2400" b="1" baseline="0">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3" name="Content Placeholder 3">
            <a:extLst>
              <a:ext uri="{FF2B5EF4-FFF2-40B4-BE49-F238E27FC236}">
                <a16:creationId xmlns:a16="http://schemas.microsoft.com/office/drawing/2014/main" id="{952CBC3F-5BC0-8EC9-5DAB-90017F319B6D}"/>
              </a:ext>
            </a:extLst>
          </p:cNvPr>
          <p:cNvSpPr>
            <a:spLocks noGrp="1"/>
          </p:cNvSpPr>
          <p:nvPr>
            <p:ph sz="half" idx="2"/>
          </p:nvPr>
        </p:nvSpPr>
        <p:spPr>
          <a:xfrm>
            <a:off x="839788" y="3029419"/>
            <a:ext cx="5157787" cy="316024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Text Placeholder 4">
            <a:extLst>
              <a:ext uri="{FF2B5EF4-FFF2-40B4-BE49-F238E27FC236}">
                <a16:creationId xmlns:a16="http://schemas.microsoft.com/office/drawing/2014/main" id="{A0A4CED4-B5E0-0BB3-F5AB-892C7D3B6BA6}"/>
              </a:ext>
            </a:extLst>
          </p:cNvPr>
          <p:cNvSpPr>
            <a:spLocks noGrp="1"/>
          </p:cNvSpPr>
          <p:nvPr>
            <p:ph type="body" sz="quarter" idx="3"/>
          </p:nvPr>
        </p:nvSpPr>
        <p:spPr>
          <a:xfrm>
            <a:off x="6172200" y="2522545"/>
            <a:ext cx="5183188" cy="506874"/>
          </a:xfrm>
        </p:spPr>
        <p:txBody>
          <a:bodyPr anchor="b"/>
          <a:lstStyle>
            <a:lvl1pPr marL="0" indent="0">
              <a:buNone/>
              <a:defRPr sz="2400" b="1" baseline="0">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5" name="Content Placeholder 5">
            <a:extLst>
              <a:ext uri="{FF2B5EF4-FFF2-40B4-BE49-F238E27FC236}">
                <a16:creationId xmlns:a16="http://schemas.microsoft.com/office/drawing/2014/main" id="{2B96D309-5A62-F5FB-E2B9-A06052E23D02}"/>
              </a:ext>
            </a:extLst>
          </p:cNvPr>
          <p:cNvSpPr>
            <a:spLocks noGrp="1"/>
          </p:cNvSpPr>
          <p:nvPr>
            <p:ph sz="quarter" idx="4"/>
          </p:nvPr>
        </p:nvSpPr>
        <p:spPr>
          <a:xfrm>
            <a:off x="6172200" y="3029419"/>
            <a:ext cx="5183188" cy="316024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Title 1">
            <a:extLst>
              <a:ext uri="{FF2B5EF4-FFF2-40B4-BE49-F238E27FC236}">
                <a16:creationId xmlns:a16="http://schemas.microsoft.com/office/drawing/2014/main" id="{70B491EE-1393-BD3E-CEA2-0D68FC70C23F}"/>
              </a:ext>
            </a:extLst>
          </p:cNvPr>
          <p:cNvSpPr>
            <a:spLocks noGrp="1"/>
          </p:cNvSpPr>
          <p:nvPr>
            <p:ph type="title" hasCustomPrompt="1"/>
          </p:nvPr>
        </p:nvSpPr>
        <p:spPr>
          <a:xfrm>
            <a:off x="838200" y="1196982"/>
            <a:ext cx="10515600" cy="1325563"/>
          </a:xfrm>
        </p:spPr>
        <p:txBody>
          <a:bodyPr/>
          <a:lstStyle/>
          <a:p>
            <a:r>
              <a:rPr lang="en-GB"/>
              <a:t>Click to add title</a:t>
            </a:r>
            <a:endParaRPr lang="en-US"/>
          </a:p>
        </p:txBody>
      </p:sp>
    </p:spTree>
    <p:extLst>
      <p:ext uri="{BB962C8B-B14F-4D97-AF65-F5344CB8AC3E}">
        <p14:creationId xmlns:p14="http://schemas.microsoft.com/office/powerpoint/2010/main" val="401023836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ktionstitel Röd/rosa">
    <p:bg>
      <p:bgPr>
        <a:solidFill>
          <a:schemeClr val="accent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E57B73-4606-A3E6-843C-589C44C4187C}"/>
              </a:ext>
            </a:extLst>
          </p:cNvPr>
          <p:cNvSpPr/>
          <p:nvPr userDrawn="1"/>
        </p:nvSpPr>
        <p:spPr>
          <a:xfrm>
            <a:off x="10907486" y="5012871"/>
            <a:ext cx="1284514" cy="184512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hasCustomPrompt="1"/>
          </p:nvPr>
        </p:nvSpPr>
        <p:spPr>
          <a:xfrm>
            <a:off x="831850" y="1709738"/>
            <a:ext cx="10515600" cy="2852737"/>
          </a:xfrm>
        </p:spPr>
        <p:txBody>
          <a:bodyPr anchor="b"/>
          <a:lstStyle>
            <a:lvl1pPr>
              <a:defRPr sz="6000" baseline="0">
                <a:solidFill>
                  <a:schemeClr val="accent4"/>
                </a:solidFill>
              </a:defRPr>
            </a:lvl1pPr>
          </a:lstStyle>
          <a:p>
            <a:r>
              <a:rPr lang="en-GB"/>
              <a:t>Click to add title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accent4"/>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pic>
        <p:nvPicPr>
          <p:cNvPr id="6" name="Bildobjekt 6" descr="En bild som visar text, Teckensnitt, Grafik, grafisk design&#10;&#10;AI-genererat innehåll kan vara felaktigt.">
            <a:extLst>
              <a:ext uri="{FF2B5EF4-FFF2-40B4-BE49-F238E27FC236}">
                <a16:creationId xmlns:a16="http://schemas.microsoft.com/office/drawing/2014/main" id="{4206CA82-7A87-E24C-4A18-3ED0435A71D6}"/>
              </a:ext>
            </a:extLst>
          </p:cNvPr>
          <p:cNvPicPr>
            <a:picLocks noChangeAspect="1"/>
          </p:cNvPicPr>
          <p:nvPr userDrawn="1"/>
        </p:nvPicPr>
        <p:blipFill>
          <a:blip r:embed="rId2">
            <a:extLst>
              <a:ext uri="{BEBA8EAE-BF5A-486C-A8C5-ECC9F3942E4B}">
                <a14:imgProps xmlns:a14="http://schemas.microsoft.com/office/drawing/2010/main">
                  <a14:imgLayer r:embed="rId3">
                    <a14:imgEffect>
                      <a14:colorTemperature colorTemp="11500"/>
                    </a14:imgEffect>
                    <a14:imgEffect>
                      <a14:saturation sat="2000"/>
                    </a14:imgEffect>
                    <a14:imgEffect>
                      <a14:brightnessContrast bright="70000" contrast="100000"/>
                    </a14:imgEffect>
                  </a14:imgLayer>
                </a14:imgProps>
              </a:ext>
              <a:ext uri="{28A0092B-C50C-407E-A947-70E740481C1C}">
                <a14:useLocalDpi xmlns:a14="http://schemas.microsoft.com/office/drawing/2010/main" val="0"/>
              </a:ext>
            </a:extLst>
          </a:blip>
          <a:stretch>
            <a:fillRect/>
          </a:stretch>
        </p:blipFill>
        <p:spPr>
          <a:xfrm>
            <a:off x="11089884" y="5278120"/>
            <a:ext cx="1254618" cy="1787652"/>
          </a:xfrm>
          <a:prstGeom prst="rect">
            <a:avLst/>
          </a:prstGeom>
        </p:spPr>
      </p:pic>
    </p:spTree>
    <p:extLst>
      <p:ext uri="{BB962C8B-B14F-4D97-AF65-F5344CB8AC3E}">
        <p14:creationId xmlns:p14="http://schemas.microsoft.com/office/powerpoint/2010/main" val="364129609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196982"/>
            <a:ext cx="10515600" cy="1325563"/>
          </a:xfrm>
          <a:prstGeom prst="rect">
            <a:avLst/>
          </a:prstGeom>
        </p:spPr>
        <p:txBody>
          <a:bodyPr vert="horz" lIns="91440" tIns="45720" rIns="91440" bIns="45720" rtlCol="0" anchor="ctr">
            <a:normAutofit/>
          </a:bodyPr>
          <a:lstStyle/>
          <a:p>
            <a:r>
              <a:rPr lang="en-GB"/>
              <a:t>Click to add title</a:t>
            </a:r>
            <a:endParaRPr lang="en-US"/>
          </a:p>
        </p:txBody>
      </p:sp>
      <p:sp>
        <p:nvSpPr>
          <p:cNvPr id="3" name="Text Placeholder 2"/>
          <p:cNvSpPr>
            <a:spLocks noGrp="1"/>
          </p:cNvSpPr>
          <p:nvPr>
            <p:ph type="body" idx="1"/>
          </p:nvPr>
        </p:nvSpPr>
        <p:spPr>
          <a:xfrm>
            <a:off x="838200" y="2564288"/>
            <a:ext cx="10515600" cy="361267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pic>
        <p:nvPicPr>
          <p:cNvPr id="5" name="Picture 4" descr="A blue text with hands and a fleur de lis&#10;&#10;AI-generated content may be incorrect.">
            <a:extLst>
              <a:ext uri="{FF2B5EF4-FFF2-40B4-BE49-F238E27FC236}">
                <a16:creationId xmlns:a16="http://schemas.microsoft.com/office/drawing/2014/main" id="{F46DABBF-5E13-C813-AE1F-917277F38E45}"/>
              </a:ext>
            </a:extLst>
          </p:cNvPr>
          <p:cNvPicPr>
            <a:picLocks noChangeAspect="1"/>
          </p:cNvPicPr>
          <p:nvPr userDrawn="1"/>
        </p:nvPicPr>
        <p:blipFill>
          <a:blip r:embed="rId35"/>
          <a:stretch>
            <a:fillRect/>
          </a:stretch>
        </p:blipFill>
        <p:spPr>
          <a:xfrm>
            <a:off x="11092208" y="5289684"/>
            <a:ext cx="1244932" cy="1774555"/>
          </a:xfrm>
          <a:prstGeom prst="rect">
            <a:avLst/>
          </a:prstGeom>
        </p:spPr>
      </p:pic>
    </p:spTree>
    <p:extLst>
      <p:ext uri="{BB962C8B-B14F-4D97-AF65-F5344CB8AC3E}">
        <p14:creationId xmlns:p14="http://schemas.microsoft.com/office/powerpoint/2010/main" val="4192254452"/>
      </p:ext>
    </p:extLst>
  </p:cSld>
  <p:clrMap bg1="lt1" tx1="dk1" bg2="lt2" tx2="dk2" accent1="accent1" accent2="accent2" accent3="accent3" accent4="accent4" accent5="accent5" accent6="accent6" hlink="hlink" folHlink="folHlink"/>
  <p:sldLayoutIdLst>
    <p:sldLayoutId id="2147483661" r:id="rId1"/>
    <p:sldLayoutId id="2147483685" r:id="rId2"/>
    <p:sldLayoutId id="2147483663" r:id="rId3"/>
    <p:sldLayoutId id="2147483687" r:id="rId4"/>
    <p:sldLayoutId id="2147483690" r:id="rId5"/>
    <p:sldLayoutId id="2147483689" r:id="rId6"/>
    <p:sldLayoutId id="2147483704" r:id="rId7"/>
    <p:sldLayoutId id="2147483688" r:id="rId8"/>
    <p:sldLayoutId id="2147483680" r:id="rId9"/>
    <p:sldLayoutId id="2147483686" r:id="rId10"/>
    <p:sldLayoutId id="2147483697" r:id="rId11"/>
    <p:sldLayoutId id="2147483674" r:id="rId12"/>
    <p:sldLayoutId id="2147483665" r:id="rId13"/>
    <p:sldLayoutId id="2147483696" r:id="rId14"/>
    <p:sldLayoutId id="2147483699" r:id="rId15"/>
    <p:sldLayoutId id="2147483701" r:id="rId16"/>
    <p:sldLayoutId id="2147483681" r:id="rId17"/>
    <p:sldLayoutId id="2147483683" r:id="rId18"/>
    <p:sldLayoutId id="2147483698" r:id="rId19"/>
    <p:sldLayoutId id="2147483691" r:id="rId20"/>
    <p:sldLayoutId id="2147483693" r:id="rId21"/>
    <p:sldLayoutId id="2147483675" r:id="rId22"/>
    <p:sldLayoutId id="2147483700" r:id="rId23"/>
    <p:sldLayoutId id="2147483667" r:id="rId24"/>
    <p:sldLayoutId id="2147483682" r:id="rId25"/>
    <p:sldLayoutId id="2147483684" r:id="rId26"/>
    <p:sldLayoutId id="2147483666" r:id="rId27"/>
    <p:sldLayoutId id="2147483692" r:id="rId28"/>
    <p:sldLayoutId id="2147483694" r:id="rId29"/>
    <p:sldLayoutId id="2147483695" r:id="rId30"/>
    <p:sldLayoutId id="2147483668" r:id="rId31"/>
    <p:sldLayoutId id="2147483703" r:id="rId32"/>
    <p:sldLayoutId id="2147483679" r:id="rId33"/>
  </p:sldLayoutIdLst>
  <p:txStyles>
    <p:titleStyle>
      <a:lvl1pPr algn="l" defTabSz="914400" rtl="0" eaLnBrk="1" latinLnBrk="0" hangingPunct="1">
        <a:lnSpc>
          <a:spcPct val="90000"/>
        </a:lnSpc>
        <a:spcBef>
          <a:spcPct val="0"/>
        </a:spcBef>
        <a:buNone/>
        <a:defRPr sz="4400" kern="1200" baseline="0">
          <a:solidFill>
            <a:schemeClr val="tx1"/>
          </a:solidFill>
          <a:latin typeface="Franklin Gothic Medium"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9.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AA8109-C206-AFDC-081C-E11D11AA4ACF}"/>
              </a:ext>
            </a:extLst>
          </p:cNvPr>
          <p:cNvSpPr>
            <a:spLocks noGrp="1"/>
          </p:cNvSpPr>
          <p:nvPr>
            <p:ph type="ctrTitle"/>
          </p:nvPr>
        </p:nvSpPr>
        <p:spPr/>
        <p:txBody>
          <a:bodyPr/>
          <a:lstStyle/>
          <a:p>
            <a:r>
              <a:rPr lang="sv-SE"/>
              <a:t>Jamboree26</a:t>
            </a:r>
          </a:p>
        </p:txBody>
      </p:sp>
      <p:sp>
        <p:nvSpPr>
          <p:cNvPr id="3" name="Underrubrik 2">
            <a:extLst>
              <a:ext uri="{FF2B5EF4-FFF2-40B4-BE49-F238E27FC236}">
                <a16:creationId xmlns:a16="http://schemas.microsoft.com/office/drawing/2014/main" id="{761B31BA-E1B0-E307-7373-9DCB24716667}"/>
              </a:ext>
            </a:extLst>
          </p:cNvPr>
          <p:cNvSpPr>
            <a:spLocks noGrp="1"/>
          </p:cNvSpPr>
          <p:nvPr>
            <p:ph type="subTitle" idx="1"/>
          </p:nvPr>
        </p:nvSpPr>
        <p:spPr/>
        <p:txBody>
          <a:bodyPr/>
          <a:lstStyle/>
          <a:p>
            <a:r>
              <a:rPr lang="sv-SE"/>
              <a:t>Sveriges nationella jamboree</a:t>
            </a:r>
          </a:p>
        </p:txBody>
      </p:sp>
    </p:spTree>
    <p:extLst>
      <p:ext uri="{BB962C8B-B14F-4D97-AF65-F5344CB8AC3E}">
        <p14:creationId xmlns:p14="http://schemas.microsoft.com/office/powerpoint/2010/main" val="923938212"/>
      </p:ext>
    </p:extLst>
  </p:cSld>
  <p:clrMapOvr>
    <a:masterClrMapping/>
  </p:clrMapOvr>
  <mc:AlternateContent xmlns:mc="http://schemas.openxmlformats.org/markup-compatibility/2006" xmlns:p14="http://schemas.microsoft.com/office/powerpoint/2010/main">
    <mc:Choice Requires="p14">
      <p:transition spd="slow" p14:dur="2000" advTm="4946"/>
    </mc:Choice>
    <mc:Fallback xmlns="">
      <p:transition spd="slow" advTm="494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2DC5E-97F6-D9A0-C001-3081F793F10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0FF23C8-E0F2-08F6-0CD3-067FC6E3FAA4}"/>
              </a:ext>
            </a:extLst>
          </p:cNvPr>
          <p:cNvSpPr>
            <a:spLocks noGrp="1"/>
          </p:cNvSpPr>
          <p:nvPr>
            <p:ph type="title"/>
          </p:nvPr>
        </p:nvSpPr>
        <p:spPr/>
        <p:txBody>
          <a:bodyPr/>
          <a:lstStyle/>
          <a:p>
            <a:r>
              <a:rPr lang="en-US" sz="2400">
                <a:latin typeface="Franklin Gothic Medium"/>
              </a:rPr>
              <a:t>Steg 1</a:t>
            </a:r>
            <a:br>
              <a:rPr lang="en-US">
                <a:latin typeface="Franklin Gothic Medium"/>
              </a:rPr>
            </a:br>
            <a:r>
              <a:rPr lang="en-US">
                <a:latin typeface="Franklin Gothic Medium"/>
              </a:rPr>
              <a:t>Skapa </a:t>
            </a:r>
            <a:r>
              <a:rPr lang="en-US" err="1">
                <a:latin typeface="Franklin Gothic Medium"/>
              </a:rPr>
              <a:t>eget</a:t>
            </a:r>
            <a:r>
              <a:rPr lang="en-US">
                <a:latin typeface="Franklin Gothic Medium"/>
              </a:rPr>
              <a:t> </a:t>
            </a:r>
            <a:r>
              <a:rPr lang="en-US" err="1">
                <a:latin typeface="Franklin Gothic Medium"/>
              </a:rPr>
              <a:t>arrangemang</a:t>
            </a:r>
            <a:r>
              <a:rPr lang="en-US">
                <a:latin typeface="Franklin Gothic Medium"/>
              </a:rPr>
              <a:t> </a:t>
            </a:r>
            <a:endParaRPr lang="en-US" err="1"/>
          </a:p>
        </p:txBody>
      </p:sp>
      <p:pic>
        <p:nvPicPr>
          <p:cNvPr id="17" name="Picture 16" descr="A screenshot of a computer&#10;&#10;AI-generated content may be incorrect.">
            <a:extLst>
              <a:ext uri="{FF2B5EF4-FFF2-40B4-BE49-F238E27FC236}">
                <a16:creationId xmlns:a16="http://schemas.microsoft.com/office/drawing/2014/main" id="{7997ADFC-8EDC-D79D-6B7A-3FB0581ADAE9}"/>
              </a:ext>
            </a:extLst>
          </p:cNvPr>
          <p:cNvPicPr>
            <a:picLocks noChangeAspect="1"/>
          </p:cNvPicPr>
          <p:nvPr/>
        </p:nvPicPr>
        <p:blipFill>
          <a:blip r:embed="rId2"/>
          <a:srcRect r="-159" b="6400"/>
          <a:stretch>
            <a:fillRect/>
          </a:stretch>
        </p:blipFill>
        <p:spPr>
          <a:xfrm>
            <a:off x="2933969" y="2036931"/>
            <a:ext cx="6332128" cy="4705795"/>
          </a:xfrm>
          <a:prstGeom prst="rect">
            <a:avLst/>
          </a:prstGeom>
        </p:spPr>
      </p:pic>
    </p:spTree>
    <p:extLst>
      <p:ext uri="{BB962C8B-B14F-4D97-AF65-F5344CB8AC3E}">
        <p14:creationId xmlns:p14="http://schemas.microsoft.com/office/powerpoint/2010/main" val="3260974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1D6AC-596F-AB3A-04CB-D756F99A7C9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FCBA913-6930-2C4A-103C-4E6D43C0159F}"/>
              </a:ext>
            </a:extLst>
          </p:cNvPr>
          <p:cNvSpPr>
            <a:spLocks noGrp="1"/>
          </p:cNvSpPr>
          <p:nvPr>
            <p:ph type="title"/>
          </p:nvPr>
        </p:nvSpPr>
        <p:spPr/>
        <p:txBody>
          <a:bodyPr/>
          <a:lstStyle/>
          <a:p>
            <a:r>
              <a:rPr lang="en-US" sz="2400">
                <a:latin typeface="Franklin Gothic Medium"/>
              </a:rPr>
              <a:t>Steg 2</a:t>
            </a:r>
            <a:br>
              <a:rPr lang="en-US">
                <a:latin typeface="Franklin Gothic Medium"/>
              </a:rPr>
            </a:br>
            <a:r>
              <a:rPr lang="en-US" err="1">
                <a:latin typeface="Franklin Gothic Medium"/>
              </a:rPr>
              <a:t>Samla</a:t>
            </a:r>
            <a:r>
              <a:rPr lang="en-US">
                <a:latin typeface="Franklin Gothic Medium"/>
              </a:rPr>
              <a:t> in </a:t>
            </a:r>
            <a:r>
              <a:rPr lang="en-US" err="1">
                <a:latin typeface="Franklin Gothic Medium"/>
              </a:rPr>
              <a:t>svar</a:t>
            </a:r>
            <a:endParaRPr lang="en-US" err="1"/>
          </a:p>
        </p:txBody>
      </p:sp>
      <p:pic>
        <p:nvPicPr>
          <p:cNvPr id="3" name="Picture 2" descr="A screenshot of a computer&#10;&#10;AI-generated content may be incorrect.">
            <a:extLst>
              <a:ext uri="{FF2B5EF4-FFF2-40B4-BE49-F238E27FC236}">
                <a16:creationId xmlns:a16="http://schemas.microsoft.com/office/drawing/2014/main" id="{2FF166F1-AABB-01C5-D3F1-CAA4611646E2}"/>
              </a:ext>
            </a:extLst>
          </p:cNvPr>
          <p:cNvPicPr>
            <a:picLocks noChangeAspect="1"/>
          </p:cNvPicPr>
          <p:nvPr/>
        </p:nvPicPr>
        <p:blipFill>
          <a:blip r:embed="rId2"/>
          <a:srcRect r="119" b="15050"/>
          <a:stretch>
            <a:fillRect/>
          </a:stretch>
        </p:blipFill>
        <p:spPr>
          <a:xfrm>
            <a:off x="2143125" y="2006794"/>
            <a:ext cx="7905763" cy="4777269"/>
          </a:xfrm>
          <a:prstGeom prst="rect">
            <a:avLst/>
          </a:prstGeom>
        </p:spPr>
      </p:pic>
      <p:sp>
        <p:nvSpPr>
          <p:cNvPr id="5" name="Rectangle: Rounded Corners 4">
            <a:extLst>
              <a:ext uri="{FF2B5EF4-FFF2-40B4-BE49-F238E27FC236}">
                <a16:creationId xmlns:a16="http://schemas.microsoft.com/office/drawing/2014/main" id="{508E9E79-96AB-98D9-D1C6-461037DD76D1}"/>
              </a:ext>
            </a:extLst>
          </p:cNvPr>
          <p:cNvSpPr/>
          <p:nvPr/>
        </p:nvSpPr>
        <p:spPr>
          <a:xfrm>
            <a:off x="2134942" y="2228664"/>
            <a:ext cx="2395370" cy="590885"/>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9B37DFDF-DE81-5CBC-5AAB-C5952288DEDC}"/>
              </a:ext>
            </a:extLst>
          </p:cNvPr>
          <p:cNvCxnSpPr/>
          <p:nvPr/>
        </p:nvCxnSpPr>
        <p:spPr>
          <a:xfrm flipV="1">
            <a:off x="866304" y="2523983"/>
            <a:ext cx="1097512" cy="325496"/>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014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BDED9-DFBD-91D2-1D8B-9BBFEE7EA18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75C8043-1C26-70AD-5B66-D078168B4DDE}"/>
              </a:ext>
            </a:extLst>
          </p:cNvPr>
          <p:cNvSpPr>
            <a:spLocks noGrp="1"/>
          </p:cNvSpPr>
          <p:nvPr>
            <p:ph type="title"/>
          </p:nvPr>
        </p:nvSpPr>
        <p:spPr/>
        <p:txBody>
          <a:bodyPr>
            <a:normAutofit/>
          </a:bodyPr>
          <a:lstStyle/>
          <a:p>
            <a:r>
              <a:rPr lang="en-US" sz="2400">
                <a:latin typeface="Franklin Gothic Medium"/>
              </a:rPr>
              <a:t>Steg 3</a:t>
            </a:r>
            <a:br>
              <a:rPr lang="en-US">
                <a:latin typeface="Franklin Gothic Medium"/>
              </a:rPr>
            </a:br>
            <a:r>
              <a:rPr lang="en-US" err="1">
                <a:latin typeface="Franklin Gothic Medium"/>
              </a:rPr>
              <a:t>Anmäl</a:t>
            </a:r>
            <a:r>
              <a:rPr lang="en-US">
                <a:latin typeface="Franklin Gothic Medium"/>
              </a:rPr>
              <a:t> till Jamboree26</a:t>
            </a:r>
            <a:endParaRPr lang="en-US"/>
          </a:p>
        </p:txBody>
      </p:sp>
      <p:pic>
        <p:nvPicPr>
          <p:cNvPr id="2" name="Picture 1" descr="A screenshot of a computer&#10;&#10;AI-generated content may be incorrect.">
            <a:extLst>
              <a:ext uri="{FF2B5EF4-FFF2-40B4-BE49-F238E27FC236}">
                <a16:creationId xmlns:a16="http://schemas.microsoft.com/office/drawing/2014/main" id="{B6113EE9-4AC7-FB54-BF2D-643FE76BB07B}"/>
              </a:ext>
            </a:extLst>
          </p:cNvPr>
          <p:cNvPicPr>
            <a:picLocks noChangeAspect="1"/>
          </p:cNvPicPr>
          <p:nvPr/>
        </p:nvPicPr>
        <p:blipFill>
          <a:blip r:embed="rId2"/>
          <a:srcRect t="7568" r="451" b="15620"/>
          <a:stretch>
            <a:fillRect/>
          </a:stretch>
        </p:blipFill>
        <p:spPr>
          <a:xfrm>
            <a:off x="2778730" y="1999604"/>
            <a:ext cx="6629069" cy="4780553"/>
          </a:xfrm>
          <a:prstGeom prst="rect">
            <a:avLst/>
          </a:prstGeom>
        </p:spPr>
      </p:pic>
      <p:sp>
        <p:nvSpPr>
          <p:cNvPr id="4" name="Rectangle: Rounded Corners 3">
            <a:extLst>
              <a:ext uri="{FF2B5EF4-FFF2-40B4-BE49-F238E27FC236}">
                <a16:creationId xmlns:a16="http://schemas.microsoft.com/office/drawing/2014/main" id="{1A3D0C96-D8CE-F6D3-D17E-C81922673110}"/>
              </a:ext>
            </a:extLst>
          </p:cNvPr>
          <p:cNvSpPr/>
          <p:nvPr/>
        </p:nvSpPr>
        <p:spPr>
          <a:xfrm>
            <a:off x="2788084" y="2192379"/>
            <a:ext cx="1185847" cy="518314"/>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73E277D8-4DBB-AC1C-079F-8EAC1C2CE8DC}"/>
              </a:ext>
            </a:extLst>
          </p:cNvPr>
          <p:cNvCxnSpPr/>
          <p:nvPr/>
        </p:nvCxnSpPr>
        <p:spPr>
          <a:xfrm flipV="1">
            <a:off x="1664589" y="2415127"/>
            <a:ext cx="1061226" cy="180353"/>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Rectangle: Rounded Corners 7">
            <a:extLst>
              <a:ext uri="{FF2B5EF4-FFF2-40B4-BE49-F238E27FC236}">
                <a16:creationId xmlns:a16="http://schemas.microsoft.com/office/drawing/2014/main" id="{DF17596A-84FB-FCEF-32B7-0113A20F115E}"/>
              </a:ext>
            </a:extLst>
          </p:cNvPr>
          <p:cNvSpPr/>
          <p:nvPr/>
        </p:nvSpPr>
        <p:spPr>
          <a:xfrm>
            <a:off x="8226103" y="4425159"/>
            <a:ext cx="1185847" cy="518314"/>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31EA5EAF-3D1A-45EB-4410-C2A087EB66E0}"/>
              </a:ext>
            </a:extLst>
          </p:cNvPr>
          <p:cNvCxnSpPr/>
          <p:nvPr/>
        </p:nvCxnSpPr>
        <p:spPr>
          <a:xfrm flipH="1">
            <a:off x="9578976" y="3993689"/>
            <a:ext cx="1091727" cy="642123"/>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843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E0D1EA-1DA1-8788-D407-B0A28B789509}"/>
              </a:ext>
            </a:extLst>
          </p:cNvPr>
          <p:cNvSpPr>
            <a:spLocks noGrp="1"/>
          </p:cNvSpPr>
          <p:nvPr>
            <p:ph type="title"/>
          </p:nvPr>
        </p:nvSpPr>
        <p:spPr/>
        <p:txBody>
          <a:bodyPr/>
          <a:lstStyle/>
          <a:p>
            <a:r>
              <a:rPr lang="sv-SE">
                <a:latin typeface="Franklin Gothic Medium"/>
              </a:rPr>
              <a:t>Bra att veta om anmälan</a:t>
            </a:r>
            <a:endParaRPr lang="en-US"/>
          </a:p>
        </p:txBody>
      </p:sp>
      <p:sp>
        <p:nvSpPr>
          <p:cNvPr id="3" name="Platshållare för innehåll 2">
            <a:extLst>
              <a:ext uri="{FF2B5EF4-FFF2-40B4-BE49-F238E27FC236}">
                <a16:creationId xmlns:a16="http://schemas.microsoft.com/office/drawing/2014/main" id="{F36F5178-756F-6F13-889E-9CB8BFE336F9}"/>
              </a:ext>
            </a:extLst>
          </p:cNvPr>
          <p:cNvSpPr>
            <a:spLocks noGrp="1"/>
          </p:cNvSpPr>
          <p:nvPr>
            <p:ph idx="1"/>
          </p:nvPr>
        </p:nvSpPr>
        <p:spPr>
          <a:xfrm>
            <a:off x="623888" y="2246313"/>
            <a:ext cx="7246937" cy="4138027"/>
          </a:xfrm>
        </p:spPr>
        <p:txBody>
          <a:bodyPr vert="horz" lIns="91440" tIns="45720" rIns="91440" bIns="45720" rtlCol="0" anchor="t">
            <a:normAutofit lnSpcReduction="10000"/>
          </a:bodyPr>
          <a:lstStyle/>
          <a:p>
            <a:r>
              <a:rPr lang="sv-SE" dirty="0">
                <a:latin typeface="Franklin Gothic Book"/>
              </a:rPr>
              <a:t>Möjlighet för komplettering av kårfrågorna i anmälan kommer att ges efter anmälan stänger.</a:t>
            </a:r>
            <a:endParaRPr lang="sv-SE" dirty="0"/>
          </a:p>
          <a:p>
            <a:r>
              <a:rPr lang="sv-SE" dirty="0">
                <a:latin typeface="Franklin Gothic Book"/>
              </a:rPr>
              <a:t>Alla deltagare måste vara inne 15 februari.</a:t>
            </a:r>
          </a:p>
          <a:p>
            <a:r>
              <a:rPr lang="sv-SE" dirty="0">
                <a:solidFill>
                  <a:srgbClr val="00355F"/>
                </a:solidFill>
                <a:latin typeface="Franklin Gothic Book"/>
              </a:rPr>
              <a:t>Möjligt att byta ut deltagare fram till lägerstart.</a:t>
            </a:r>
            <a:endParaRPr lang="sv-SE" dirty="0">
              <a:latin typeface="Franklin Gothic Book"/>
            </a:endParaRPr>
          </a:p>
          <a:p>
            <a:r>
              <a:rPr lang="sv-SE" dirty="0">
                <a:latin typeface="Franklin Gothic Book"/>
              </a:rPr>
              <a:t>Eventuellt möjlighet till efteranmälan om det bedöms möjligt när anmälan stängt.</a:t>
            </a:r>
          </a:p>
          <a:p>
            <a:r>
              <a:rPr lang="sv-SE" dirty="0">
                <a:latin typeface="Franklin Gothic Book"/>
              </a:rPr>
              <a:t>Guider både för direktanslutna och icke-direktanslutna kårer finns på jamboree.se</a:t>
            </a:r>
          </a:p>
        </p:txBody>
      </p:sp>
      <p:pic>
        <p:nvPicPr>
          <p:cNvPr id="5" name="Picture 22" descr="A hand with a finger raised&#10;&#10;AI-generated content may be incorrect.">
            <a:extLst>
              <a:ext uri="{FF2B5EF4-FFF2-40B4-BE49-F238E27FC236}">
                <a16:creationId xmlns:a16="http://schemas.microsoft.com/office/drawing/2014/main" id="{3E89D460-675D-879C-9757-5B7B66F1C226}"/>
              </a:ext>
            </a:extLst>
          </p:cNvPr>
          <p:cNvPicPr>
            <a:picLocks noGrp="1" noChangeAspect="1"/>
          </p:cNvPicPr>
          <p:nvPr>
            <p:ph sz="quarter" idx="10"/>
          </p:nvPr>
        </p:nvPicPr>
        <p:blipFill>
          <a:blip r:embed="rId4"/>
          <a:srcRect l="36798" t="22591" r="35352" b="7469"/>
          <a:stretch/>
        </p:blipFill>
        <p:spPr>
          <a:xfrm>
            <a:off x="9339503" y="2252663"/>
            <a:ext cx="1325082" cy="2352675"/>
          </a:xfrm>
          <a:prstGeom prst="rect">
            <a:avLst/>
          </a:prstGeom>
        </p:spPr>
      </p:pic>
    </p:spTree>
    <p:custDataLst>
      <p:tags r:id="rId1"/>
    </p:custDataLst>
    <p:extLst>
      <p:ext uri="{BB962C8B-B14F-4D97-AF65-F5344CB8AC3E}">
        <p14:creationId xmlns:p14="http://schemas.microsoft.com/office/powerpoint/2010/main" val="2390845032"/>
      </p:ext>
    </p:extLst>
  </p:cSld>
  <p:clrMapOvr>
    <a:masterClrMapping/>
  </p:clrMapOvr>
  <mc:AlternateContent xmlns:mc="http://schemas.openxmlformats.org/markup-compatibility/2006" xmlns:p14="http://schemas.microsoft.com/office/powerpoint/2010/main">
    <mc:Choice Requires="p14">
      <p:transition p14:dur="0" advTm="15823"/>
    </mc:Choice>
    <mc:Fallback xmlns="">
      <p:transition advTm="158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08C45D-D8C5-2D16-7419-817021D3C468}"/>
              </a:ext>
            </a:extLst>
          </p:cNvPr>
          <p:cNvSpPr>
            <a:spLocks noGrp="1"/>
          </p:cNvSpPr>
          <p:nvPr>
            <p:ph type="title"/>
          </p:nvPr>
        </p:nvSpPr>
        <p:spPr/>
        <p:txBody>
          <a:bodyPr/>
          <a:lstStyle/>
          <a:p>
            <a:r>
              <a:rPr lang="sv-SE"/>
              <a:t>Bli kompiskår!</a:t>
            </a:r>
          </a:p>
        </p:txBody>
      </p:sp>
      <p:sp>
        <p:nvSpPr>
          <p:cNvPr id="3" name="Platshållare för innehåll 2">
            <a:extLst>
              <a:ext uri="{FF2B5EF4-FFF2-40B4-BE49-F238E27FC236}">
                <a16:creationId xmlns:a16="http://schemas.microsoft.com/office/drawing/2014/main" id="{CCDE81E9-1B69-F87D-B8E4-DF623B0A8240}"/>
              </a:ext>
            </a:extLst>
          </p:cNvPr>
          <p:cNvSpPr>
            <a:spLocks noGrp="1"/>
          </p:cNvSpPr>
          <p:nvPr>
            <p:ph sz="half" idx="1"/>
          </p:nvPr>
        </p:nvSpPr>
        <p:spPr>
          <a:xfrm>
            <a:off x="838200" y="1972235"/>
            <a:ext cx="5220345" cy="4592185"/>
          </a:xfrm>
        </p:spPr>
        <p:txBody>
          <a:bodyPr vert="horz" lIns="91440" tIns="45720" rIns="91440" bIns="45720" rtlCol="0" anchor="t">
            <a:normAutofit/>
          </a:bodyPr>
          <a:lstStyle/>
          <a:p>
            <a:r>
              <a:rPr lang="sv-SE">
                <a:latin typeface="Franklin Gothic Book"/>
              </a:rPr>
              <a:t>Få ännu mer internationell jamboreeupplevelse!</a:t>
            </a:r>
          </a:p>
          <a:p>
            <a:r>
              <a:rPr lang="sv-SE">
                <a:latin typeface="Franklin Gothic Book"/>
              </a:rPr>
              <a:t>Hjälp en utländsk scoutkår med tips och hjälp inför lägret</a:t>
            </a:r>
          </a:p>
          <a:p>
            <a:r>
              <a:rPr lang="sv-SE">
                <a:latin typeface="Franklin Gothic Book"/>
              </a:rPr>
              <a:t>Bo tillsammans och dela material som kan vara svårt att transportera</a:t>
            </a:r>
          </a:p>
          <a:p>
            <a:r>
              <a:rPr lang="sv-SE">
                <a:latin typeface="Franklin Gothic Book"/>
              </a:rPr>
              <a:t>Knyt bra kontakter </a:t>
            </a:r>
            <a:endParaRPr lang="sv-SE"/>
          </a:p>
          <a:p>
            <a:r>
              <a:rPr lang="sv-SE">
                <a:latin typeface="Franklin Gothic Book"/>
              </a:rPr>
              <a:t>Åk med kompiskåren på nya läger och äventyr</a:t>
            </a:r>
            <a:endParaRPr lang="sv-SE"/>
          </a:p>
        </p:txBody>
      </p:sp>
      <p:sp>
        <p:nvSpPr>
          <p:cNvPr id="4" name="Platshållare för innehåll 3">
            <a:extLst>
              <a:ext uri="{FF2B5EF4-FFF2-40B4-BE49-F238E27FC236}">
                <a16:creationId xmlns:a16="http://schemas.microsoft.com/office/drawing/2014/main" id="{A5A34581-8F75-A3DF-5858-BD2EEE9CB301}"/>
              </a:ext>
            </a:extLst>
          </p:cNvPr>
          <p:cNvSpPr>
            <a:spLocks noGrp="1"/>
          </p:cNvSpPr>
          <p:nvPr>
            <p:ph sz="half" idx="2"/>
          </p:nvPr>
        </p:nvSpPr>
        <p:spPr/>
        <p:txBody>
          <a:bodyPr vert="horz" lIns="91440" tIns="45720" rIns="91440" bIns="45720" rtlCol="0" anchor="t">
            <a:normAutofit/>
          </a:bodyPr>
          <a:lstStyle/>
          <a:p>
            <a:r>
              <a:rPr lang="sv-SE">
                <a:latin typeface="Franklin Gothic Book"/>
              </a:rPr>
              <a:t>Länder som kanske kommer på Jamboree26:</a:t>
            </a:r>
          </a:p>
          <a:p>
            <a:pPr lvl="1"/>
            <a:r>
              <a:rPr lang="sv-SE" sz="2800" i="1">
                <a:latin typeface="Franklin Gothic Book"/>
              </a:rPr>
              <a:t>Australien, Österrike, </a:t>
            </a:r>
            <a:r>
              <a:rPr lang="sv-SE" sz="2800" i="1">
                <a:solidFill>
                  <a:srgbClr val="00355F"/>
                </a:solidFill>
                <a:latin typeface="Franklin Gothic Book"/>
              </a:rPr>
              <a:t>Bangladesh, Belgien, Estland, Finland, Frankrike, Irland, Kanada, Kenya, Liberia, Norge, Pakistan, Sierra Leone, Schweiz, Tjeckien, Tyskland, Uganda, Storbritannien, USA</a:t>
            </a:r>
          </a:p>
        </p:txBody>
      </p:sp>
    </p:spTree>
    <p:custDataLst>
      <p:tags r:id="rId1"/>
    </p:custDataLst>
    <p:extLst>
      <p:ext uri="{BB962C8B-B14F-4D97-AF65-F5344CB8AC3E}">
        <p14:creationId xmlns:p14="http://schemas.microsoft.com/office/powerpoint/2010/main" val="1204445041"/>
      </p:ext>
    </p:extLst>
  </p:cSld>
  <p:clrMapOvr>
    <a:masterClrMapping/>
  </p:clrMapOvr>
  <mc:AlternateContent xmlns:mc="http://schemas.openxmlformats.org/markup-compatibility/2006" xmlns:p14="http://schemas.microsoft.com/office/powerpoint/2010/main">
    <mc:Choice Requires="p14">
      <p:transition spd="slow" p14:dur="2000" advTm="11691"/>
    </mc:Choice>
    <mc:Fallback xmlns="">
      <p:transition spd="slow" advTm="116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200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par>
                                <p:cTn id="25" presetID="1" presetClass="entr" presetSubtype="0" fill="hold" grpId="0" nodeType="withEffect">
                                  <p:stCondLst>
                                    <p:cond delay="300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6EA2E3-4F58-069F-4FF9-D31843ABF9BB}"/>
              </a:ext>
            </a:extLst>
          </p:cNvPr>
          <p:cNvSpPr>
            <a:spLocks noGrp="1"/>
          </p:cNvSpPr>
          <p:nvPr>
            <p:ph type="title"/>
          </p:nvPr>
        </p:nvSpPr>
        <p:spPr/>
        <p:txBody>
          <a:bodyPr/>
          <a:lstStyle/>
          <a:p>
            <a:r>
              <a:rPr lang="sv-SE"/>
              <a:t>Sugen på mer?</a:t>
            </a:r>
          </a:p>
        </p:txBody>
      </p:sp>
      <p:sp>
        <p:nvSpPr>
          <p:cNvPr id="3" name="Platshållare för innehåll 2">
            <a:extLst>
              <a:ext uri="{FF2B5EF4-FFF2-40B4-BE49-F238E27FC236}">
                <a16:creationId xmlns:a16="http://schemas.microsoft.com/office/drawing/2014/main" id="{E1A03BC8-29F5-4C0D-63E3-236BA76D88CE}"/>
              </a:ext>
            </a:extLst>
          </p:cNvPr>
          <p:cNvSpPr>
            <a:spLocks noGrp="1"/>
          </p:cNvSpPr>
          <p:nvPr>
            <p:ph idx="1"/>
          </p:nvPr>
        </p:nvSpPr>
        <p:spPr/>
        <p:txBody>
          <a:bodyPr/>
          <a:lstStyle/>
          <a:p>
            <a:r>
              <a:rPr lang="sv-SE" err="1"/>
              <a:t>Planeringsfunktionär</a:t>
            </a:r>
            <a:endParaRPr lang="sv-SE"/>
          </a:p>
          <a:p>
            <a:r>
              <a:rPr lang="sv-SE"/>
              <a:t>För- och </a:t>
            </a:r>
            <a:r>
              <a:rPr lang="sv-SE" err="1"/>
              <a:t>efterläger</a:t>
            </a:r>
            <a:endParaRPr lang="sv-SE"/>
          </a:p>
        </p:txBody>
      </p:sp>
      <p:pic>
        <p:nvPicPr>
          <p:cNvPr id="6" name="Platshållare för bild 5" descr="En bild som visar person, klädsel, Människoansikte, utomhus&#10;&#10;AI-genererat innehåll kan vara felaktigt.">
            <a:extLst>
              <a:ext uri="{FF2B5EF4-FFF2-40B4-BE49-F238E27FC236}">
                <a16:creationId xmlns:a16="http://schemas.microsoft.com/office/drawing/2014/main" id="{A5DD9796-AEE6-6FF1-5531-79FD19E68F85}"/>
              </a:ext>
            </a:extLst>
          </p:cNvPr>
          <p:cNvPicPr>
            <a:picLocks noGrp="1" noChangeAspect="1"/>
          </p:cNvPicPr>
          <p:nvPr>
            <p:ph type="pic" sz="quarter" idx="13"/>
          </p:nvPr>
        </p:nvPicPr>
        <p:blipFill>
          <a:blip r:embed="rId3"/>
          <a:srcRect l="64" r="64"/>
          <a:stretch>
            <a:fillRect/>
          </a:stretch>
        </p:blipFill>
        <p:spPr/>
      </p:pic>
      <p:pic>
        <p:nvPicPr>
          <p:cNvPr id="8" name="Bildobjekt 7" descr="En bild som visar mönster, skärmbild, Symmetri, konst&#10;&#10;AI-genererat innehåll kan vara felaktigt.">
            <a:extLst>
              <a:ext uri="{FF2B5EF4-FFF2-40B4-BE49-F238E27FC236}">
                <a16:creationId xmlns:a16="http://schemas.microsoft.com/office/drawing/2014/main" id="{A464A53B-145D-6FBA-083F-68116B3F8ADD}"/>
              </a:ext>
            </a:extLst>
          </p:cNvPr>
          <p:cNvPicPr>
            <a:picLocks noChangeAspect="1"/>
          </p:cNvPicPr>
          <p:nvPr/>
        </p:nvPicPr>
        <p:blipFill>
          <a:blip r:embed="rId4"/>
          <a:stretch>
            <a:fillRect/>
          </a:stretch>
        </p:blipFill>
        <p:spPr>
          <a:xfrm>
            <a:off x="1704736" y="4370624"/>
            <a:ext cx="2555936" cy="3612675"/>
          </a:xfrm>
          <a:prstGeom prst="rect">
            <a:avLst/>
          </a:prstGeom>
        </p:spPr>
      </p:pic>
      <p:sp>
        <p:nvSpPr>
          <p:cNvPr id="10" name="Platshållare för innehåll 2">
            <a:extLst>
              <a:ext uri="{FF2B5EF4-FFF2-40B4-BE49-F238E27FC236}">
                <a16:creationId xmlns:a16="http://schemas.microsoft.com/office/drawing/2014/main" id="{F710D524-7E07-8D2B-51DE-8DE7B75DC2B3}"/>
              </a:ext>
            </a:extLst>
          </p:cNvPr>
          <p:cNvSpPr txBox="1">
            <a:spLocks/>
          </p:cNvSpPr>
          <p:nvPr/>
        </p:nvSpPr>
        <p:spPr>
          <a:xfrm>
            <a:off x="1553119" y="4028630"/>
            <a:ext cx="2859169" cy="1093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sz="1800"/>
              <a:t>Lediga uppdrag i planeringsorganisationen:</a:t>
            </a:r>
          </a:p>
        </p:txBody>
      </p:sp>
    </p:spTree>
    <p:extLst>
      <p:ext uri="{BB962C8B-B14F-4D97-AF65-F5344CB8AC3E}">
        <p14:creationId xmlns:p14="http://schemas.microsoft.com/office/powerpoint/2010/main" val="2790545880"/>
      </p:ext>
    </p:extLst>
  </p:cSld>
  <p:clrMapOvr>
    <a:masterClrMapping/>
  </p:clrMapOvr>
  <mc:AlternateContent xmlns:mc="http://schemas.openxmlformats.org/markup-compatibility/2006" xmlns:p14="http://schemas.microsoft.com/office/powerpoint/2010/main">
    <mc:Choice Requires="p14">
      <p:transition spd="slow" p14:dur="2000" advTm="5689"/>
    </mc:Choice>
    <mc:Fallback xmlns="">
      <p:transition spd="slow" advTm="568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1163D-2682-86E0-D090-E54BAAEF3EE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86966FB-0736-A571-2D3C-0F60A8C341EA}"/>
              </a:ext>
            </a:extLst>
          </p:cNvPr>
          <p:cNvSpPr>
            <a:spLocks noGrp="1"/>
          </p:cNvSpPr>
          <p:nvPr>
            <p:ph type="ctrTitle"/>
          </p:nvPr>
        </p:nvSpPr>
        <p:spPr/>
        <p:txBody>
          <a:bodyPr/>
          <a:lstStyle/>
          <a:p>
            <a:r>
              <a:rPr lang="sv-SE" dirty="0">
                <a:latin typeface="Franklin Gothic Medium"/>
              </a:rPr>
              <a:t>Frågestund</a:t>
            </a:r>
            <a:endParaRPr lang="en-US" dirty="0"/>
          </a:p>
        </p:txBody>
      </p:sp>
      <p:sp>
        <p:nvSpPr>
          <p:cNvPr id="3" name="Underrubrik 2">
            <a:extLst>
              <a:ext uri="{FF2B5EF4-FFF2-40B4-BE49-F238E27FC236}">
                <a16:creationId xmlns:a16="http://schemas.microsoft.com/office/drawing/2014/main" id="{6C055C23-32C3-FFB5-6066-A2FF55B28C5D}"/>
              </a:ext>
            </a:extLst>
          </p:cNvPr>
          <p:cNvSpPr>
            <a:spLocks noGrp="1"/>
          </p:cNvSpPr>
          <p:nvPr>
            <p:ph type="subTitle" idx="1"/>
          </p:nvPr>
        </p:nvSpPr>
        <p:spPr/>
        <p:txBody>
          <a:bodyPr vert="horz" lIns="91440" tIns="45720" rIns="91440" bIns="45720" rtlCol="0" anchor="t">
            <a:normAutofit/>
          </a:bodyPr>
          <a:lstStyle/>
          <a:p>
            <a:r>
              <a:rPr lang="sv-SE" dirty="0">
                <a:latin typeface="Franklin Gothic Book"/>
              </a:rPr>
              <a:t>ca 50 minuter</a:t>
            </a:r>
            <a:endParaRPr lang="en-US" dirty="0"/>
          </a:p>
        </p:txBody>
      </p:sp>
    </p:spTree>
    <p:extLst>
      <p:ext uri="{BB962C8B-B14F-4D97-AF65-F5344CB8AC3E}">
        <p14:creationId xmlns:p14="http://schemas.microsoft.com/office/powerpoint/2010/main" val="2432289126"/>
      </p:ext>
    </p:extLst>
  </p:cSld>
  <p:clrMapOvr>
    <a:masterClrMapping/>
  </p:clrMapOvr>
  <mc:AlternateContent xmlns:mc="http://schemas.openxmlformats.org/markup-compatibility/2006" xmlns:p14="http://schemas.microsoft.com/office/powerpoint/2010/main">
    <mc:Choice Requires="p14">
      <p:transition spd="slow" p14:dur="2000" advTm="4946"/>
    </mc:Choice>
    <mc:Fallback xmlns="">
      <p:transition spd="slow" advTm="494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0751153"/>
      </p:ext>
    </p:extLst>
  </p:cSld>
  <p:clrMapOvr>
    <a:masterClrMapping/>
  </p:clrMapOvr>
  <mc:AlternateContent xmlns:mc="http://schemas.openxmlformats.org/markup-compatibility/2006" xmlns:p14="http://schemas.microsoft.com/office/powerpoint/2010/main">
    <mc:Choice Requires="p14">
      <p:transition spd="slow" p14:dur="2000" advTm="6078"/>
    </mc:Choice>
    <mc:Fallback xmlns="">
      <p:transition spd="slow" advTm="607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20AD5A-7846-96AC-6930-4EB502F2AF04}"/>
              </a:ext>
            </a:extLst>
          </p:cNvPr>
          <p:cNvSpPr>
            <a:spLocks noGrp="1"/>
          </p:cNvSpPr>
          <p:nvPr>
            <p:ph type="title"/>
          </p:nvPr>
        </p:nvSpPr>
        <p:spPr/>
        <p:txBody>
          <a:bodyPr/>
          <a:lstStyle/>
          <a:p>
            <a:r>
              <a:rPr lang="sv-SE"/>
              <a:t>Jamboree26</a:t>
            </a:r>
          </a:p>
        </p:txBody>
      </p:sp>
      <p:sp>
        <p:nvSpPr>
          <p:cNvPr id="3" name="Platshållare för innehåll 2">
            <a:extLst>
              <a:ext uri="{FF2B5EF4-FFF2-40B4-BE49-F238E27FC236}">
                <a16:creationId xmlns:a16="http://schemas.microsoft.com/office/drawing/2014/main" id="{A8419E3E-7BB3-9B31-5079-373B1B087234}"/>
              </a:ext>
            </a:extLst>
          </p:cNvPr>
          <p:cNvSpPr>
            <a:spLocks noGrp="1"/>
          </p:cNvSpPr>
          <p:nvPr>
            <p:ph idx="1"/>
          </p:nvPr>
        </p:nvSpPr>
        <p:spPr/>
        <p:txBody>
          <a:bodyPr/>
          <a:lstStyle/>
          <a:p>
            <a:r>
              <a:rPr lang="sv-SE"/>
              <a:t>25 juli – 1 augusti</a:t>
            </a:r>
          </a:p>
          <a:p>
            <a:r>
              <a:rPr lang="sv-SE"/>
              <a:t>Norra </a:t>
            </a:r>
            <a:r>
              <a:rPr lang="sv-SE" err="1"/>
              <a:t>Åsum</a:t>
            </a:r>
            <a:r>
              <a:rPr lang="sv-SE"/>
              <a:t>, Kristianstad</a:t>
            </a:r>
          </a:p>
          <a:p>
            <a:r>
              <a:rPr lang="sv-SE"/>
              <a:t>Tema: Tillsammans</a:t>
            </a:r>
          </a:p>
        </p:txBody>
      </p:sp>
      <p:pic>
        <p:nvPicPr>
          <p:cNvPr id="6" name="Platshållare för bild 5" descr="En bild som visar person, utomhus, himmel, klädsel&#10;&#10;AI-genererat innehåll kan vara felaktigt.">
            <a:extLst>
              <a:ext uri="{FF2B5EF4-FFF2-40B4-BE49-F238E27FC236}">
                <a16:creationId xmlns:a16="http://schemas.microsoft.com/office/drawing/2014/main" id="{66AAE080-3A2A-BE68-4B20-277ACA82DD40}"/>
              </a:ext>
            </a:extLst>
          </p:cNvPr>
          <p:cNvPicPr>
            <a:picLocks noGrp="1" noChangeAspect="1"/>
          </p:cNvPicPr>
          <p:nvPr>
            <p:ph type="pic" sz="quarter" idx="13"/>
          </p:nvPr>
        </p:nvPicPr>
        <p:blipFill>
          <a:blip r:embed="rId4"/>
          <a:srcRect l="37859" r="2241"/>
          <a:stretch>
            <a:fillRect/>
          </a:stretch>
        </p:blipFill>
        <p:spPr>
          <a:xfrm>
            <a:off x="6040882" y="0"/>
            <a:ext cx="6151118" cy="6858000"/>
          </a:xfrm>
        </p:spPr>
      </p:pic>
      <p:pic>
        <p:nvPicPr>
          <p:cNvPr id="7" name="Platshållare för innehåll 5" descr="En bild som visar Grafik, grafisk design, Teckensnitt, logotyp&#10;&#10;AI-genererat innehåll kan vara felaktigt.">
            <a:extLst>
              <a:ext uri="{FF2B5EF4-FFF2-40B4-BE49-F238E27FC236}">
                <a16:creationId xmlns:a16="http://schemas.microsoft.com/office/drawing/2014/main" id="{629968EE-279D-5FA2-856A-F504CE0EB18A}"/>
              </a:ext>
            </a:extLst>
          </p:cNvPr>
          <p:cNvPicPr>
            <a:picLocks noChangeAspect="1"/>
          </p:cNvPicPr>
          <p:nvPr/>
        </p:nvPicPr>
        <p:blipFill>
          <a:blip r:embed="rId5"/>
          <a:stretch>
            <a:fillRect/>
          </a:stretch>
        </p:blipFill>
        <p:spPr>
          <a:xfrm>
            <a:off x="1250684" y="4653886"/>
            <a:ext cx="3418443" cy="2415891"/>
          </a:xfrm>
          <a:prstGeom prst="rect">
            <a:avLst/>
          </a:prstGeom>
        </p:spPr>
      </p:pic>
    </p:spTree>
    <p:custDataLst>
      <p:tags r:id="rId1"/>
    </p:custDataLst>
    <p:extLst>
      <p:ext uri="{BB962C8B-B14F-4D97-AF65-F5344CB8AC3E}">
        <p14:creationId xmlns:p14="http://schemas.microsoft.com/office/powerpoint/2010/main" val="1634966074"/>
      </p:ext>
    </p:extLst>
  </p:cSld>
  <p:clrMapOvr>
    <a:masterClrMapping/>
  </p:clrMapOvr>
  <mc:AlternateContent xmlns:mc="http://schemas.openxmlformats.org/markup-compatibility/2006" xmlns:p14="http://schemas.microsoft.com/office/powerpoint/2010/main">
    <mc:Choice Requires="p14">
      <p:transition spd="slow" p14:dur="2000" advTm="9375"/>
    </mc:Choice>
    <mc:Fallback xmlns="">
      <p:transition spd="slow" advTm="93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12BE80-FCE2-ED71-5C7E-63AB0D03C8CB}"/>
              </a:ext>
            </a:extLst>
          </p:cNvPr>
          <p:cNvSpPr>
            <a:spLocks noGrp="1"/>
          </p:cNvSpPr>
          <p:nvPr>
            <p:ph type="title"/>
          </p:nvPr>
        </p:nvSpPr>
        <p:spPr/>
        <p:txBody>
          <a:bodyPr/>
          <a:lstStyle/>
          <a:p>
            <a:r>
              <a:rPr lang="sv-SE"/>
              <a:t>Vilka kan vara med?</a:t>
            </a:r>
          </a:p>
        </p:txBody>
      </p:sp>
      <p:sp>
        <p:nvSpPr>
          <p:cNvPr id="3" name="Platshållare för innehåll 2">
            <a:extLst>
              <a:ext uri="{FF2B5EF4-FFF2-40B4-BE49-F238E27FC236}">
                <a16:creationId xmlns:a16="http://schemas.microsoft.com/office/drawing/2014/main" id="{25375754-B6ED-838C-0B74-528616AE0550}"/>
              </a:ext>
            </a:extLst>
          </p:cNvPr>
          <p:cNvSpPr>
            <a:spLocks noGrp="1"/>
          </p:cNvSpPr>
          <p:nvPr>
            <p:ph idx="1"/>
          </p:nvPr>
        </p:nvSpPr>
        <p:spPr/>
        <p:txBody>
          <a:bodyPr vert="horz" lIns="91440" tIns="45720" rIns="91440" bIns="45720" rtlCol="0" anchor="t">
            <a:normAutofit/>
          </a:bodyPr>
          <a:lstStyle/>
          <a:p>
            <a:r>
              <a:rPr lang="sv-SE">
                <a:latin typeface="Franklin Gothic Book"/>
              </a:rPr>
              <a:t>ALLA kårer i Sverige</a:t>
            </a:r>
          </a:p>
          <a:p>
            <a:r>
              <a:rPr lang="sv-SE">
                <a:latin typeface="Franklin Gothic Book"/>
              </a:rPr>
              <a:t>Program för upptäckare, äventyrare och utmanare</a:t>
            </a:r>
          </a:p>
          <a:p>
            <a:r>
              <a:rPr lang="sv-SE">
                <a:latin typeface="Franklin Gothic Book"/>
              </a:rPr>
              <a:t>18+: ledare i kåren eller funktionär på lägret</a:t>
            </a:r>
          </a:p>
          <a:p>
            <a:r>
              <a:rPr lang="sv-SE">
                <a:latin typeface="Franklin Gothic Book"/>
              </a:rPr>
              <a:t>18–25: Roverprogram parallellt med funktionärs -eller ledaruppdrag </a:t>
            </a:r>
          </a:p>
        </p:txBody>
      </p:sp>
      <p:pic>
        <p:nvPicPr>
          <p:cNvPr id="5" name="Picture 26" descr="A white and black symbol of hands clasped together&#10;&#10;AI-generated content may be incorrect.">
            <a:extLst>
              <a:ext uri="{FF2B5EF4-FFF2-40B4-BE49-F238E27FC236}">
                <a16:creationId xmlns:a16="http://schemas.microsoft.com/office/drawing/2014/main" id="{9E01D88F-AFB3-BD75-3107-F42FE93C8797}"/>
              </a:ext>
            </a:extLst>
          </p:cNvPr>
          <p:cNvPicPr>
            <a:picLocks noGrp="1" noChangeAspect="1"/>
          </p:cNvPicPr>
          <p:nvPr>
            <p:ph sz="quarter" idx="10"/>
          </p:nvPr>
        </p:nvPicPr>
        <p:blipFill>
          <a:blip r:embed="rId4"/>
          <a:srcRect l="17110" t="10627" r="14971" b="8656"/>
          <a:stretch/>
        </p:blipFill>
        <p:spPr>
          <a:xfrm>
            <a:off x="8602007" y="2252663"/>
            <a:ext cx="2800074" cy="2352675"/>
          </a:xfrm>
          <a:prstGeom prst="rect">
            <a:avLst/>
          </a:prstGeom>
        </p:spPr>
      </p:pic>
    </p:spTree>
    <p:custDataLst>
      <p:tags r:id="rId1"/>
    </p:custDataLst>
    <p:extLst>
      <p:ext uri="{BB962C8B-B14F-4D97-AF65-F5344CB8AC3E}">
        <p14:creationId xmlns:p14="http://schemas.microsoft.com/office/powerpoint/2010/main" val="1729759726"/>
      </p:ext>
    </p:extLst>
  </p:cSld>
  <p:clrMapOvr>
    <a:masterClrMapping/>
  </p:clrMapOvr>
  <mc:AlternateContent xmlns:mc="http://schemas.openxmlformats.org/markup-compatibility/2006" xmlns:p14="http://schemas.microsoft.com/office/powerpoint/2010/main">
    <mc:Choice Requires="p14">
      <p:transition spd="slow" p14:dur="2000" advTm="14619"/>
    </mc:Choice>
    <mc:Fallback xmlns="">
      <p:transition spd="slow" advTm="146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9C70CF-EB36-A8A3-F6CA-000E3FDECF20}"/>
              </a:ext>
            </a:extLst>
          </p:cNvPr>
          <p:cNvSpPr>
            <a:spLocks noGrp="1"/>
          </p:cNvSpPr>
          <p:nvPr>
            <p:ph type="title"/>
          </p:nvPr>
        </p:nvSpPr>
        <p:spPr/>
        <p:txBody>
          <a:bodyPr/>
          <a:lstStyle/>
          <a:p>
            <a:r>
              <a:rPr lang="sv-SE"/>
              <a:t>Olika sätt att vara funktionär</a:t>
            </a:r>
          </a:p>
        </p:txBody>
      </p:sp>
      <p:sp>
        <p:nvSpPr>
          <p:cNvPr id="3" name="Platshållare för innehåll 2">
            <a:extLst>
              <a:ext uri="{FF2B5EF4-FFF2-40B4-BE49-F238E27FC236}">
                <a16:creationId xmlns:a16="http://schemas.microsoft.com/office/drawing/2014/main" id="{D0E63650-9C50-3595-4D23-14B9672B6027}"/>
              </a:ext>
            </a:extLst>
          </p:cNvPr>
          <p:cNvSpPr>
            <a:spLocks noGrp="1"/>
          </p:cNvSpPr>
          <p:nvPr>
            <p:ph sz="half" idx="1"/>
          </p:nvPr>
        </p:nvSpPr>
        <p:spPr/>
        <p:txBody>
          <a:bodyPr vert="horz" lIns="91440" tIns="45720" rIns="91440" bIns="45720" rtlCol="0" anchor="t">
            <a:normAutofit fontScale="62500" lnSpcReduction="20000"/>
          </a:bodyPr>
          <a:lstStyle/>
          <a:p>
            <a:pPr marL="0" indent="0">
              <a:buNone/>
            </a:pPr>
            <a:r>
              <a:rPr lang="sv-SE" b="1" dirty="0">
                <a:latin typeface="Franklin Gothic Book"/>
              </a:rPr>
              <a:t>1. Funktionär</a:t>
            </a:r>
            <a:endParaRPr lang="sv-SE" dirty="0"/>
          </a:p>
          <a:p>
            <a:pPr>
              <a:lnSpc>
                <a:spcPct val="134000"/>
              </a:lnSpc>
              <a:spcBef>
                <a:spcPts val="1200"/>
              </a:spcBef>
            </a:pPr>
            <a:r>
              <a:rPr lang="sv-SE" sz="2900" dirty="0">
                <a:latin typeface="Franklin Gothic Book"/>
              </a:rPr>
              <a:t>Delta under funktionärsperioden 22 juli – 3 augusti</a:t>
            </a:r>
          </a:p>
          <a:p>
            <a:pPr>
              <a:lnSpc>
                <a:spcPct val="134000"/>
              </a:lnSpc>
              <a:spcBef>
                <a:spcPts val="1200"/>
              </a:spcBef>
            </a:pPr>
            <a:r>
              <a:rPr lang="sv-SE" sz="2900" dirty="0">
                <a:latin typeface="Franklin Gothic Book"/>
              </a:rPr>
              <a:t>Välj om du vill bo med kåren eller i funktionärsbyn</a:t>
            </a:r>
          </a:p>
          <a:p>
            <a:pPr>
              <a:lnSpc>
                <a:spcPct val="134000"/>
              </a:lnSpc>
              <a:spcBef>
                <a:spcPts val="1200"/>
              </a:spcBef>
            </a:pPr>
            <a:r>
              <a:rPr lang="sv-SE" sz="2900" dirty="0">
                <a:latin typeface="Franklin Gothic Book"/>
              </a:rPr>
              <a:t>Du får mat i funkmatsalen</a:t>
            </a:r>
          </a:p>
          <a:p>
            <a:pPr>
              <a:lnSpc>
                <a:spcPct val="134000"/>
              </a:lnSpc>
              <a:spcBef>
                <a:spcPts val="1200"/>
              </a:spcBef>
            </a:pPr>
            <a:r>
              <a:rPr lang="sv-SE" sz="2900" dirty="0">
                <a:latin typeface="Franklin Gothic Book"/>
              </a:rPr>
              <a:t>Önska jobb inom mat, infra, program, spontan (hubbar &amp; caféer), service &amp; kommunikation</a:t>
            </a:r>
          </a:p>
          <a:p>
            <a:pPr>
              <a:lnSpc>
                <a:spcPct val="134000"/>
              </a:lnSpc>
              <a:spcBef>
                <a:spcPts val="1200"/>
              </a:spcBef>
            </a:pPr>
            <a:r>
              <a:rPr lang="sv-SE" sz="2900" b="1" dirty="0">
                <a:latin typeface="Franklin Gothic Book"/>
              </a:rPr>
              <a:t>Funktionärsansökan direkt till jamboreen</a:t>
            </a:r>
          </a:p>
          <a:p>
            <a:pPr>
              <a:lnSpc>
                <a:spcPct val="134000"/>
              </a:lnSpc>
              <a:spcBef>
                <a:spcPts val="1200"/>
              </a:spcBef>
            </a:pPr>
            <a:r>
              <a:rPr lang="sv-SE" sz="2900" dirty="0">
                <a:latin typeface="Franklin Gothic Book"/>
              </a:rPr>
              <a:t>Avgift: 0 kr</a:t>
            </a:r>
          </a:p>
        </p:txBody>
      </p:sp>
      <p:sp>
        <p:nvSpPr>
          <p:cNvPr id="4" name="Platshållare för innehåll 3">
            <a:extLst>
              <a:ext uri="{FF2B5EF4-FFF2-40B4-BE49-F238E27FC236}">
                <a16:creationId xmlns:a16="http://schemas.microsoft.com/office/drawing/2014/main" id="{8A827CCD-7EE2-E8F8-8F52-6C9E8E1941AF}"/>
              </a:ext>
            </a:extLst>
          </p:cNvPr>
          <p:cNvSpPr>
            <a:spLocks noGrp="1"/>
          </p:cNvSpPr>
          <p:nvPr>
            <p:ph sz="half" idx="2"/>
          </p:nvPr>
        </p:nvSpPr>
        <p:spPr/>
        <p:txBody>
          <a:bodyPr vert="horz" lIns="91440" tIns="45720" rIns="91440" bIns="45720" rtlCol="0" anchor="t">
            <a:normAutofit fontScale="62500" lnSpcReduction="20000"/>
          </a:bodyPr>
          <a:lstStyle/>
          <a:p>
            <a:pPr marL="0" indent="0">
              <a:lnSpc>
                <a:spcPct val="134000"/>
              </a:lnSpc>
              <a:spcBef>
                <a:spcPts val="1800"/>
              </a:spcBef>
              <a:buNone/>
            </a:pPr>
            <a:r>
              <a:rPr lang="sv-SE" b="1" dirty="0">
                <a:latin typeface="Franklin Gothic Book"/>
              </a:rPr>
              <a:t>2. </a:t>
            </a:r>
            <a:r>
              <a:rPr lang="sv-SE" b="1" dirty="0" err="1">
                <a:latin typeface="Franklin Gothic Book"/>
              </a:rPr>
              <a:t>Ledarfunktionär</a:t>
            </a:r>
            <a:endParaRPr lang="sv-SE" b="1" dirty="0">
              <a:latin typeface="Franklin Gothic Book"/>
            </a:endParaRPr>
          </a:p>
          <a:p>
            <a:pPr>
              <a:lnSpc>
                <a:spcPct val="134000"/>
              </a:lnSpc>
              <a:spcBef>
                <a:spcPts val="1800"/>
              </a:spcBef>
            </a:pPr>
            <a:r>
              <a:rPr lang="sv-SE" dirty="0">
                <a:latin typeface="Franklin Gothic Book"/>
              </a:rPr>
              <a:t>Anländ och res hem med kåren</a:t>
            </a:r>
          </a:p>
          <a:p>
            <a:pPr>
              <a:lnSpc>
                <a:spcPct val="134000"/>
              </a:lnSpc>
              <a:spcBef>
                <a:spcPts val="1800"/>
              </a:spcBef>
            </a:pPr>
            <a:r>
              <a:rPr lang="sv-SE" dirty="0">
                <a:latin typeface="Franklin Gothic Book"/>
              </a:rPr>
              <a:t>Delta med ett enklare uppdrag som funktionär 25 juli – 1 augusti</a:t>
            </a:r>
          </a:p>
          <a:p>
            <a:pPr>
              <a:lnSpc>
                <a:spcPct val="134000"/>
              </a:lnSpc>
              <a:spcBef>
                <a:spcPts val="1800"/>
              </a:spcBef>
            </a:pPr>
            <a:r>
              <a:rPr lang="sv-SE" dirty="0">
                <a:latin typeface="Franklin Gothic Book"/>
              </a:rPr>
              <a:t>Bo och ät med kåren, ditt schema kommer anpassas för detta</a:t>
            </a:r>
          </a:p>
          <a:p>
            <a:pPr>
              <a:lnSpc>
                <a:spcPct val="134000"/>
              </a:lnSpc>
              <a:spcBef>
                <a:spcPts val="1800"/>
              </a:spcBef>
            </a:pPr>
            <a:r>
              <a:rPr lang="sv-SE" b="1" dirty="0">
                <a:latin typeface="Franklin Gothic Book"/>
              </a:rPr>
              <a:t>Anmäls med kåren</a:t>
            </a:r>
          </a:p>
          <a:p>
            <a:pPr>
              <a:lnSpc>
                <a:spcPct val="134000"/>
              </a:lnSpc>
              <a:spcBef>
                <a:spcPts val="1800"/>
              </a:spcBef>
            </a:pPr>
            <a:r>
              <a:rPr lang="sv-SE" dirty="0">
                <a:latin typeface="Franklin Gothic Book"/>
              </a:rPr>
              <a:t>Sänkt avgift jämfört med ledaravgiften, 1500 kr</a:t>
            </a:r>
            <a:endParaRPr lang="sv-SE" dirty="0"/>
          </a:p>
          <a:p>
            <a:endParaRPr lang="sv-SE"/>
          </a:p>
          <a:p>
            <a:endParaRPr lang="sv-SE"/>
          </a:p>
        </p:txBody>
      </p:sp>
    </p:spTree>
    <p:custDataLst>
      <p:tags r:id="rId1"/>
    </p:custDataLst>
    <p:extLst>
      <p:ext uri="{BB962C8B-B14F-4D97-AF65-F5344CB8AC3E}">
        <p14:creationId xmlns:p14="http://schemas.microsoft.com/office/powerpoint/2010/main" val="2526859540"/>
      </p:ext>
    </p:extLst>
  </p:cSld>
  <p:clrMapOvr>
    <a:masterClrMapping/>
  </p:clrMapOvr>
  <mc:AlternateContent xmlns:mc="http://schemas.openxmlformats.org/markup-compatibility/2006" xmlns:p14="http://schemas.microsoft.com/office/powerpoint/2010/main">
    <mc:Choice Requires="p14">
      <p:transition spd="slow" p14:dur="2000" advTm="23701"/>
    </mc:Choice>
    <mc:Fallback xmlns="">
      <p:transition spd="slow" advTm="237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4F1FF9-23D2-3052-26B6-B9DBCAC6437F}"/>
              </a:ext>
            </a:extLst>
          </p:cNvPr>
          <p:cNvSpPr>
            <a:spLocks noGrp="1"/>
          </p:cNvSpPr>
          <p:nvPr>
            <p:ph type="title"/>
          </p:nvPr>
        </p:nvSpPr>
        <p:spPr/>
        <p:txBody>
          <a:bodyPr/>
          <a:lstStyle/>
          <a:p>
            <a:r>
              <a:rPr lang="sv-SE">
                <a:latin typeface="Franklin Gothic Medium"/>
              </a:rPr>
              <a:t>Information </a:t>
            </a:r>
            <a:endParaRPr lang="sv-SE"/>
          </a:p>
        </p:txBody>
      </p:sp>
      <p:sp>
        <p:nvSpPr>
          <p:cNvPr id="4" name="Platshållare för innehåll 3">
            <a:extLst>
              <a:ext uri="{FF2B5EF4-FFF2-40B4-BE49-F238E27FC236}">
                <a16:creationId xmlns:a16="http://schemas.microsoft.com/office/drawing/2014/main" id="{D3D663BE-5844-704A-F513-D0833ABA663C}"/>
              </a:ext>
            </a:extLst>
          </p:cNvPr>
          <p:cNvSpPr>
            <a:spLocks noGrp="1"/>
          </p:cNvSpPr>
          <p:nvPr>
            <p:ph type="body" sz="half" idx="2"/>
          </p:nvPr>
        </p:nvSpPr>
        <p:spPr>
          <a:xfrm>
            <a:off x="839788" y="2345508"/>
            <a:ext cx="3932237" cy="3523479"/>
          </a:xfrm>
        </p:spPr>
        <p:txBody>
          <a:bodyPr vert="horz" lIns="91440" tIns="45720" rIns="91440" bIns="45720" rtlCol="0" anchor="t">
            <a:normAutofit/>
          </a:bodyPr>
          <a:lstStyle/>
          <a:p>
            <a:pPr marL="285750" indent="-285750">
              <a:buChar char="•"/>
            </a:pPr>
            <a:r>
              <a:rPr lang="sv-SE" sz="2400">
                <a:latin typeface="Franklin Gothic Book"/>
              </a:rPr>
              <a:t>All information ska finnas på hemsidan, jamboree.se</a:t>
            </a:r>
            <a:endParaRPr lang="sv-SE" sz="2400"/>
          </a:p>
          <a:p>
            <a:pPr marL="285750" indent="-285750">
              <a:buChar char="•"/>
            </a:pPr>
            <a:r>
              <a:rPr lang="sv-SE" sz="2400">
                <a:latin typeface="Franklin Gothic Book"/>
              </a:rPr>
              <a:t>Nyhetsbrev som berättar om att ny information finns</a:t>
            </a:r>
          </a:p>
          <a:p>
            <a:pPr marL="285750" indent="-285750">
              <a:buChar char="•"/>
            </a:pPr>
            <a:r>
              <a:rPr lang="sv-SE" sz="2400">
                <a:latin typeface="Franklin Gothic Book"/>
              </a:rPr>
              <a:t>Digitala informationsträffar</a:t>
            </a:r>
          </a:p>
          <a:p>
            <a:pPr marL="285750" indent="-285750">
              <a:buChar char="•"/>
            </a:pPr>
            <a:r>
              <a:rPr lang="sv-SE" sz="2400">
                <a:latin typeface="Franklin Gothic Book"/>
              </a:rPr>
              <a:t>Maila jamboree@scouterna.se</a:t>
            </a:r>
          </a:p>
        </p:txBody>
      </p:sp>
      <p:pic>
        <p:nvPicPr>
          <p:cNvPr id="7" name="Platshållare för innehåll 6" descr="En bild som visar text, klädsel, Människoansikte, person&#10;&#10;AI-genererat innehåll kan vara felaktigt.">
            <a:extLst>
              <a:ext uri="{FF2B5EF4-FFF2-40B4-BE49-F238E27FC236}">
                <a16:creationId xmlns:a16="http://schemas.microsoft.com/office/drawing/2014/main" id="{7FA5018E-66D2-C800-2C3E-BED9C5DD60CD}"/>
              </a:ext>
            </a:extLst>
          </p:cNvPr>
          <p:cNvPicPr>
            <a:picLocks noGrp="1" noChangeAspect="1"/>
          </p:cNvPicPr>
          <p:nvPr>
            <p:ph idx="1"/>
          </p:nvPr>
        </p:nvPicPr>
        <p:blipFill>
          <a:blip r:embed="rId2"/>
          <a:stretch>
            <a:fillRect/>
          </a:stretch>
        </p:blipFill>
        <p:spPr>
          <a:xfrm>
            <a:off x="5277742" y="1366837"/>
            <a:ext cx="5983092" cy="4114800"/>
          </a:xfrm>
          <a:prstGeom prst="rect">
            <a:avLst/>
          </a:prstGeom>
        </p:spPr>
      </p:pic>
    </p:spTree>
    <p:extLst>
      <p:ext uri="{BB962C8B-B14F-4D97-AF65-F5344CB8AC3E}">
        <p14:creationId xmlns:p14="http://schemas.microsoft.com/office/powerpoint/2010/main" val="240411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7AD81-9F82-61A2-E616-0B9AA6606DDF}"/>
              </a:ext>
            </a:extLst>
          </p:cNvPr>
          <p:cNvSpPr>
            <a:spLocks noGrp="1"/>
          </p:cNvSpPr>
          <p:nvPr>
            <p:ph type="title"/>
          </p:nvPr>
        </p:nvSpPr>
        <p:spPr/>
        <p:txBody>
          <a:bodyPr/>
          <a:lstStyle/>
          <a:p>
            <a:r>
              <a:rPr lang="en-GB" dirty="0" err="1">
                <a:latin typeface="Franklin Gothic Medium"/>
              </a:rPr>
              <a:t>Deltagaravgifter</a:t>
            </a:r>
            <a:endParaRPr lang="en-GB" dirty="0" err="1"/>
          </a:p>
        </p:txBody>
      </p:sp>
      <p:graphicFrame>
        <p:nvGraphicFramePr>
          <p:cNvPr id="5" name="Content Placeholder 4">
            <a:extLst>
              <a:ext uri="{FF2B5EF4-FFF2-40B4-BE49-F238E27FC236}">
                <a16:creationId xmlns:a16="http://schemas.microsoft.com/office/drawing/2014/main" id="{BBCBC7E7-2748-E109-5C37-D5141F69E022}"/>
              </a:ext>
            </a:extLst>
          </p:cNvPr>
          <p:cNvGraphicFramePr>
            <a:graphicFrameLocks noGrp="1"/>
          </p:cNvGraphicFramePr>
          <p:nvPr>
            <p:ph sz="half" idx="1"/>
            <p:extLst>
              <p:ext uri="{D42A27DB-BD31-4B8C-83A1-F6EECF244321}">
                <p14:modId xmlns:p14="http://schemas.microsoft.com/office/powerpoint/2010/main" val="2118743810"/>
              </p:ext>
            </p:extLst>
          </p:nvPr>
        </p:nvGraphicFramePr>
        <p:xfrm>
          <a:off x="2355801" y="2216198"/>
          <a:ext cx="7487348" cy="4054500"/>
        </p:xfrm>
        <a:graphic>
          <a:graphicData uri="http://schemas.openxmlformats.org/drawingml/2006/table">
            <a:tbl>
              <a:tblPr firstRow="1" bandRow="1">
                <a:tableStyleId>{5A111915-BE36-4E01-A7E5-04B1672EAD32}</a:tableStyleId>
              </a:tblPr>
              <a:tblGrid>
                <a:gridCol w="2816294">
                  <a:extLst>
                    <a:ext uri="{9D8B030D-6E8A-4147-A177-3AD203B41FA5}">
                      <a16:colId xmlns:a16="http://schemas.microsoft.com/office/drawing/2014/main" val="2459686665"/>
                    </a:ext>
                  </a:extLst>
                </a:gridCol>
                <a:gridCol w="3022060">
                  <a:extLst>
                    <a:ext uri="{9D8B030D-6E8A-4147-A177-3AD203B41FA5}">
                      <a16:colId xmlns:a16="http://schemas.microsoft.com/office/drawing/2014/main" val="2467221476"/>
                    </a:ext>
                  </a:extLst>
                </a:gridCol>
                <a:gridCol w="1648994">
                  <a:extLst>
                    <a:ext uri="{9D8B030D-6E8A-4147-A177-3AD203B41FA5}">
                      <a16:colId xmlns:a16="http://schemas.microsoft.com/office/drawing/2014/main" val="3689621410"/>
                    </a:ext>
                  </a:extLst>
                </a:gridCol>
              </a:tblGrid>
              <a:tr h="450500">
                <a:tc>
                  <a:txBody>
                    <a:bodyPr/>
                    <a:lstStyle/>
                    <a:p>
                      <a:pPr marL="0" algn="l" defTabSz="914400" rtl="0" eaLnBrk="1" latinLnBrk="0" hangingPunct="1"/>
                      <a:r>
                        <a:rPr lang="en-GB" sz="1800" b="1" kern="1200" dirty="0" err="1">
                          <a:solidFill>
                            <a:schemeClr val="tx1"/>
                          </a:solidFill>
                          <a:latin typeface="Franklin Gothic Book"/>
                          <a:ea typeface="+mn-ea"/>
                          <a:cs typeface="+mn-cs"/>
                        </a:rPr>
                        <a:t>Deltagare</a:t>
                      </a:r>
                      <a:endParaRPr lang="en-GB" sz="1800" b="1" kern="1200">
                        <a:solidFill>
                          <a:schemeClr val="tx1"/>
                        </a:solidFill>
                        <a:latin typeface="Franklin Gothic Book"/>
                        <a:ea typeface="+mn-ea"/>
                        <a:cs typeface="+mn-cs"/>
                      </a:endParaRPr>
                    </a:p>
                  </a:txBody>
                  <a:tcPr>
                    <a:noFill/>
                  </a:tcPr>
                </a:tc>
                <a:tc>
                  <a:txBody>
                    <a:bodyPr/>
                    <a:lstStyle/>
                    <a:p>
                      <a:pPr marL="0" lvl="0" algn="l" defTabSz="914400" rtl="0" eaLnBrk="1" latinLnBrk="0" hangingPunct="1">
                        <a:buNone/>
                      </a:pPr>
                      <a:r>
                        <a:rPr lang="en-GB" sz="1800" b="0" kern="1200" dirty="0">
                          <a:solidFill>
                            <a:schemeClr val="tx1"/>
                          </a:solidFill>
                          <a:latin typeface="Franklin Gothic Book"/>
                          <a:ea typeface="+mn-ea"/>
                          <a:cs typeface="+mn-cs"/>
                        </a:rPr>
                        <a:t>25/7-1/8</a:t>
                      </a:r>
                      <a:endParaRPr lang="en-US" sz="1800" b="0" kern="1200">
                        <a:solidFill>
                          <a:schemeClr val="tx1"/>
                        </a:solidFill>
                        <a:latin typeface="Franklin Gothic Book"/>
                        <a:ea typeface="+mn-ea"/>
                        <a:cs typeface="+mn-cs"/>
                      </a:endParaRPr>
                    </a:p>
                  </a:txBody>
                  <a:tcPr>
                    <a:noFill/>
                  </a:tcPr>
                </a:tc>
                <a:tc>
                  <a:txBody>
                    <a:bodyPr/>
                    <a:lstStyle/>
                    <a:p>
                      <a:pPr marL="0" lvl="0" algn="l" defTabSz="914400" rtl="0" eaLnBrk="1" latinLnBrk="0" hangingPunct="1">
                        <a:buNone/>
                      </a:pPr>
                      <a:r>
                        <a:rPr lang="en-GB" sz="1800" b="0" kern="1200" dirty="0">
                          <a:solidFill>
                            <a:schemeClr val="tx1"/>
                          </a:solidFill>
                          <a:latin typeface="Franklin Gothic Book"/>
                          <a:ea typeface="+mn-ea"/>
                          <a:cs typeface="+mn-cs"/>
                        </a:rPr>
                        <a:t>2800 </a:t>
                      </a:r>
                      <a:r>
                        <a:rPr lang="en-GB" sz="1800" b="0" kern="1200" dirty="0" err="1">
                          <a:solidFill>
                            <a:schemeClr val="tx1"/>
                          </a:solidFill>
                          <a:latin typeface="Franklin Gothic Book"/>
                          <a:ea typeface="+mn-ea"/>
                          <a:cs typeface="+mn-cs"/>
                        </a:rPr>
                        <a:t>kr</a:t>
                      </a:r>
                    </a:p>
                  </a:txBody>
                  <a:tcPr>
                    <a:noFill/>
                  </a:tcPr>
                </a:tc>
                <a:extLst>
                  <a:ext uri="{0D108BD9-81ED-4DB2-BD59-A6C34878D82A}">
                    <a16:rowId xmlns:a16="http://schemas.microsoft.com/office/drawing/2014/main" val="2626148157"/>
                  </a:ext>
                </a:extLst>
              </a:tr>
              <a:tr h="450500">
                <a:tc>
                  <a:txBody>
                    <a:bodyPr/>
                    <a:lstStyle/>
                    <a:p>
                      <a:endParaRPr lang="en-GB" b="1" dirty="0">
                        <a:latin typeface="Franklin Gothic Book"/>
                      </a:endParaRPr>
                    </a:p>
                  </a:txBody>
                  <a:tcPr/>
                </a:tc>
                <a:tc>
                  <a:txBody>
                    <a:bodyPr/>
                    <a:lstStyle/>
                    <a:p>
                      <a:pPr lvl="0">
                        <a:buNone/>
                      </a:pPr>
                      <a:r>
                        <a:rPr lang="en-GB" dirty="0">
                          <a:latin typeface="Franklin Gothic Book"/>
                        </a:rPr>
                        <a:t>29/7-1/8 </a:t>
                      </a:r>
                      <a:r>
                        <a:rPr lang="en-GB" dirty="0" err="1">
                          <a:latin typeface="Franklin Gothic Book"/>
                        </a:rPr>
                        <a:t>kortvecka</a:t>
                      </a:r>
                      <a:endParaRPr lang="en-US">
                        <a:latin typeface="Franklin Gothic Book"/>
                      </a:endParaRPr>
                    </a:p>
                  </a:txBody>
                  <a:tcPr/>
                </a:tc>
                <a:tc>
                  <a:txBody>
                    <a:bodyPr/>
                    <a:lstStyle/>
                    <a:p>
                      <a:pPr lvl="0">
                        <a:buNone/>
                      </a:pPr>
                      <a:r>
                        <a:rPr lang="en-GB" dirty="0">
                          <a:latin typeface="Franklin Gothic Book"/>
                        </a:rPr>
                        <a:t>1450 </a:t>
                      </a:r>
                      <a:r>
                        <a:rPr lang="en-GB" dirty="0" err="1">
                          <a:latin typeface="Franklin Gothic Book"/>
                        </a:rPr>
                        <a:t>kr</a:t>
                      </a:r>
                    </a:p>
                  </a:txBody>
                  <a:tcPr/>
                </a:tc>
                <a:extLst>
                  <a:ext uri="{0D108BD9-81ED-4DB2-BD59-A6C34878D82A}">
                    <a16:rowId xmlns:a16="http://schemas.microsoft.com/office/drawing/2014/main" val="1740958297"/>
                  </a:ext>
                </a:extLst>
              </a:tr>
              <a:tr h="450500">
                <a:tc>
                  <a:txBody>
                    <a:bodyPr/>
                    <a:lstStyle/>
                    <a:p>
                      <a:r>
                        <a:rPr lang="en-GB" b="1" dirty="0" err="1">
                          <a:latin typeface="Franklin Gothic Book"/>
                        </a:rPr>
                        <a:t>Ledare</a:t>
                      </a:r>
                      <a:endParaRPr lang="en-GB" b="1">
                        <a:latin typeface="Franklin Gothic Book"/>
                      </a:endParaRPr>
                    </a:p>
                  </a:txBody>
                  <a:tcPr>
                    <a:solidFill>
                      <a:schemeClr val="accent6">
                        <a:lumMod val="90000"/>
                      </a:schemeClr>
                    </a:solidFill>
                  </a:tcPr>
                </a:tc>
                <a:tc>
                  <a:txBody>
                    <a:bodyPr/>
                    <a:lstStyle/>
                    <a:p>
                      <a:pPr lvl="0">
                        <a:buNone/>
                      </a:pPr>
                      <a:r>
                        <a:rPr lang="en-GB" dirty="0">
                          <a:latin typeface="Franklin Gothic Book"/>
                        </a:rPr>
                        <a:t>25/7-1/8</a:t>
                      </a:r>
                      <a:endParaRPr lang="en-US">
                        <a:latin typeface="Franklin Gothic Book"/>
                      </a:endParaRPr>
                    </a:p>
                  </a:txBody>
                  <a:tcPr>
                    <a:solidFill>
                      <a:schemeClr val="accent6">
                        <a:lumMod val="90000"/>
                      </a:schemeClr>
                    </a:solidFill>
                  </a:tcPr>
                </a:tc>
                <a:tc>
                  <a:txBody>
                    <a:bodyPr/>
                    <a:lstStyle/>
                    <a:p>
                      <a:pPr lvl="0">
                        <a:buNone/>
                      </a:pPr>
                      <a:r>
                        <a:rPr lang="en-GB" dirty="0">
                          <a:latin typeface="Franklin Gothic Book"/>
                        </a:rPr>
                        <a:t>2300 </a:t>
                      </a:r>
                      <a:r>
                        <a:rPr lang="en-GB" dirty="0" err="1">
                          <a:latin typeface="Franklin Gothic Book"/>
                        </a:rPr>
                        <a:t>kr</a:t>
                      </a:r>
                    </a:p>
                  </a:txBody>
                  <a:tcPr>
                    <a:solidFill>
                      <a:schemeClr val="accent6">
                        <a:lumMod val="90000"/>
                      </a:schemeClr>
                    </a:solidFill>
                  </a:tcPr>
                </a:tc>
                <a:extLst>
                  <a:ext uri="{0D108BD9-81ED-4DB2-BD59-A6C34878D82A}">
                    <a16:rowId xmlns:a16="http://schemas.microsoft.com/office/drawing/2014/main" val="2391267941"/>
                  </a:ext>
                </a:extLst>
              </a:tr>
              <a:tr h="450500">
                <a:tc>
                  <a:txBody>
                    <a:bodyPr/>
                    <a:lstStyle/>
                    <a:p>
                      <a:endParaRPr lang="en-GB" b="1" dirty="0">
                        <a:latin typeface="Franklin Gothic Book"/>
                      </a:endParaRPr>
                    </a:p>
                  </a:txBody>
                  <a:tcPr>
                    <a:solidFill>
                      <a:schemeClr val="accent6">
                        <a:lumMod val="90000"/>
                      </a:schemeClr>
                    </a:solidFill>
                  </a:tcPr>
                </a:tc>
                <a:tc>
                  <a:txBody>
                    <a:bodyPr/>
                    <a:lstStyle/>
                    <a:p>
                      <a:pPr lvl="0">
                        <a:buNone/>
                      </a:pPr>
                      <a:r>
                        <a:rPr lang="en-GB" dirty="0">
                          <a:latin typeface="Franklin Gothic Book"/>
                        </a:rPr>
                        <a:t>29/7-1/8 </a:t>
                      </a:r>
                      <a:r>
                        <a:rPr lang="en-GB" dirty="0" err="1">
                          <a:latin typeface="Franklin Gothic Book"/>
                        </a:rPr>
                        <a:t>kortvecka</a:t>
                      </a:r>
                      <a:endParaRPr lang="en-US">
                        <a:latin typeface="Franklin Gothic Book"/>
                      </a:endParaRPr>
                    </a:p>
                  </a:txBody>
                  <a:tcPr>
                    <a:solidFill>
                      <a:schemeClr val="accent6">
                        <a:lumMod val="90000"/>
                      </a:schemeClr>
                    </a:solidFill>
                  </a:tcPr>
                </a:tc>
                <a:tc>
                  <a:txBody>
                    <a:bodyPr/>
                    <a:lstStyle/>
                    <a:p>
                      <a:pPr lvl="0">
                        <a:buNone/>
                      </a:pPr>
                      <a:r>
                        <a:rPr lang="en-GB" dirty="0">
                          <a:latin typeface="Franklin Gothic Book"/>
                        </a:rPr>
                        <a:t>1200 </a:t>
                      </a:r>
                      <a:r>
                        <a:rPr lang="en-GB" dirty="0" err="1">
                          <a:latin typeface="Franklin Gothic Book"/>
                        </a:rPr>
                        <a:t>kr</a:t>
                      </a:r>
                    </a:p>
                  </a:txBody>
                  <a:tcPr>
                    <a:solidFill>
                      <a:schemeClr val="accent6">
                        <a:lumMod val="90000"/>
                      </a:schemeClr>
                    </a:solidFill>
                  </a:tcPr>
                </a:tc>
                <a:extLst>
                  <a:ext uri="{0D108BD9-81ED-4DB2-BD59-A6C34878D82A}">
                    <a16:rowId xmlns:a16="http://schemas.microsoft.com/office/drawing/2014/main" val="1911658337"/>
                  </a:ext>
                </a:extLst>
              </a:tr>
              <a:tr h="450500">
                <a:tc>
                  <a:txBody>
                    <a:bodyPr/>
                    <a:lstStyle/>
                    <a:p>
                      <a:r>
                        <a:rPr lang="en-GB" b="1" dirty="0" err="1">
                          <a:latin typeface="Franklin Gothic Book"/>
                        </a:rPr>
                        <a:t>Ledarfunktionär</a:t>
                      </a:r>
                      <a:endParaRPr lang="en-GB" b="1" dirty="0">
                        <a:latin typeface="Franklin Gothic Book"/>
                      </a:endParaRPr>
                    </a:p>
                  </a:txBody>
                  <a:tcPr/>
                </a:tc>
                <a:tc>
                  <a:txBody>
                    <a:bodyPr/>
                    <a:lstStyle/>
                    <a:p>
                      <a:pPr lvl="0">
                        <a:buNone/>
                      </a:pPr>
                      <a:r>
                        <a:rPr lang="en-GB" dirty="0">
                          <a:latin typeface="Franklin Gothic Book"/>
                        </a:rPr>
                        <a:t>25/7-1/8</a:t>
                      </a:r>
                      <a:endParaRPr lang="en-US">
                        <a:latin typeface="Franklin Gothic Book"/>
                      </a:endParaRPr>
                    </a:p>
                  </a:txBody>
                  <a:tcPr/>
                </a:tc>
                <a:tc>
                  <a:txBody>
                    <a:bodyPr/>
                    <a:lstStyle/>
                    <a:p>
                      <a:r>
                        <a:rPr lang="en-GB" dirty="0">
                          <a:latin typeface="Franklin Gothic Book"/>
                        </a:rPr>
                        <a:t>1500 </a:t>
                      </a:r>
                      <a:r>
                        <a:rPr lang="en-GB" dirty="0" err="1">
                          <a:latin typeface="Franklin Gothic Book"/>
                        </a:rPr>
                        <a:t>kr</a:t>
                      </a:r>
                      <a:endParaRPr lang="en-GB" dirty="0">
                        <a:latin typeface="Franklin Gothic Book"/>
                      </a:endParaRPr>
                    </a:p>
                  </a:txBody>
                  <a:tcPr/>
                </a:tc>
                <a:extLst>
                  <a:ext uri="{0D108BD9-81ED-4DB2-BD59-A6C34878D82A}">
                    <a16:rowId xmlns:a16="http://schemas.microsoft.com/office/drawing/2014/main" val="3553212358"/>
                  </a:ext>
                </a:extLst>
              </a:tr>
              <a:tr h="450500">
                <a:tc>
                  <a:txBody>
                    <a:bodyPr/>
                    <a:lstStyle/>
                    <a:p>
                      <a:r>
                        <a:rPr lang="en-GB" b="1" dirty="0" err="1">
                          <a:latin typeface="Franklin Gothic Book"/>
                        </a:rPr>
                        <a:t>Ledarbarn</a:t>
                      </a:r>
                      <a:r>
                        <a:rPr lang="en-GB" b="1" dirty="0">
                          <a:latin typeface="Franklin Gothic Book"/>
                        </a:rPr>
                        <a:t> 2-9 </a:t>
                      </a:r>
                      <a:r>
                        <a:rPr lang="en-GB" b="1" dirty="0" err="1">
                          <a:latin typeface="Franklin Gothic Book"/>
                        </a:rPr>
                        <a:t>år</a:t>
                      </a:r>
                      <a:endParaRPr lang="en-GB" b="1" dirty="0">
                        <a:latin typeface="Franklin Gothic Book"/>
                      </a:endParaRPr>
                    </a:p>
                  </a:txBody>
                  <a:tcPr>
                    <a:solidFill>
                      <a:schemeClr val="accent6">
                        <a:lumMod val="90000"/>
                      </a:schemeClr>
                    </a:solidFill>
                  </a:tcPr>
                </a:tc>
                <a:tc>
                  <a:txBody>
                    <a:bodyPr/>
                    <a:lstStyle/>
                    <a:p>
                      <a:pPr lvl="0" algn="l">
                        <a:lnSpc>
                          <a:spcPct val="100000"/>
                        </a:lnSpc>
                        <a:spcBef>
                          <a:spcPts val="0"/>
                        </a:spcBef>
                        <a:spcAft>
                          <a:spcPts val="0"/>
                        </a:spcAft>
                        <a:buNone/>
                      </a:pPr>
                      <a:r>
                        <a:rPr lang="en-GB" sz="1800" b="0" i="0" u="none" strike="noStrike" noProof="0" dirty="0">
                          <a:solidFill>
                            <a:srgbClr val="00355F"/>
                          </a:solidFill>
                          <a:latin typeface="Franklin Gothic Book"/>
                        </a:rPr>
                        <a:t>25/7-1/8</a:t>
                      </a:r>
                    </a:p>
                  </a:txBody>
                  <a:tcPr>
                    <a:solidFill>
                      <a:schemeClr val="accent6">
                        <a:lumMod val="90000"/>
                      </a:schemeClr>
                    </a:solidFill>
                  </a:tcPr>
                </a:tc>
                <a:tc>
                  <a:txBody>
                    <a:bodyPr/>
                    <a:lstStyle/>
                    <a:p>
                      <a:r>
                        <a:rPr lang="en-GB" dirty="0">
                          <a:latin typeface="Franklin Gothic Book"/>
                        </a:rPr>
                        <a:t>750 </a:t>
                      </a:r>
                      <a:r>
                        <a:rPr lang="en-GB" dirty="0" err="1">
                          <a:latin typeface="Franklin Gothic Book"/>
                        </a:rPr>
                        <a:t>kr</a:t>
                      </a:r>
                    </a:p>
                  </a:txBody>
                  <a:tcPr>
                    <a:solidFill>
                      <a:schemeClr val="accent6">
                        <a:lumMod val="90000"/>
                      </a:schemeClr>
                    </a:solidFill>
                  </a:tcPr>
                </a:tc>
                <a:extLst>
                  <a:ext uri="{0D108BD9-81ED-4DB2-BD59-A6C34878D82A}">
                    <a16:rowId xmlns:a16="http://schemas.microsoft.com/office/drawing/2014/main" val="2124804055"/>
                  </a:ext>
                </a:extLst>
              </a:tr>
              <a:tr h="450500">
                <a:tc>
                  <a:txBody>
                    <a:bodyPr/>
                    <a:lstStyle/>
                    <a:p>
                      <a:pPr lvl="0">
                        <a:buNone/>
                      </a:pPr>
                      <a:endParaRPr lang="en-GB" sz="1800" b="0" i="0" u="none" strike="noStrike" noProof="0" dirty="0">
                        <a:solidFill>
                          <a:srgbClr val="00355F"/>
                        </a:solidFill>
                        <a:latin typeface="Franklin Gothic Book"/>
                      </a:endParaRPr>
                    </a:p>
                  </a:txBody>
                  <a:tcPr>
                    <a:solidFill>
                      <a:schemeClr val="accent6">
                        <a:lumMod val="90000"/>
                      </a:schemeClr>
                    </a:solidFill>
                  </a:tcPr>
                </a:tc>
                <a:tc>
                  <a:txBody>
                    <a:bodyPr/>
                    <a:lstStyle/>
                    <a:p>
                      <a:pPr lvl="0" algn="l">
                        <a:lnSpc>
                          <a:spcPct val="100000"/>
                        </a:lnSpc>
                        <a:spcBef>
                          <a:spcPts val="0"/>
                        </a:spcBef>
                        <a:spcAft>
                          <a:spcPts val="0"/>
                        </a:spcAft>
                        <a:buNone/>
                      </a:pPr>
                      <a:r>
                        <a:rPr lang="en-GB" sz="1800" b="0" i="0" u="none" strike="noStrike" noProof="0" dirty="0">
                          <a:solidFill>
                            <a:srgbClr val="00355F"/>
                          </a:solidFill>
                          <a:latin typeface="Franklin Gothic Book"/>
                        </a:rPr>
                        <a:t>29/7-1/8 </a:t>
                      </a:r>
                      <a:r>
                        <a:rPr lang="en-GB" sz="1800" b="0" i="0" u="none" strike="noStrike" noProof="0" dirty="0" err="1">
                          <a:solidFill>
                            <a:srgbClr val="00355F"/>
                          </a:solidFill>
                          <a:latin typeface="Franklin Gothic Book"/>
                        </a:rPr>
                        <a:t>kortvecka</a:t>
                      </a:r>
                    </a:p>
                  </a:txBody>
                  <a:tcPr>
                    <a:solidFill>
                      <a:schemeClr val="accent6">
                        <a:lumMod val="90000"/>
                      </a:schemeClr>
                    </a:solidFill>
                  </a:tcPr>
                </a:tc>
                <a:tc>
                  <a:txBody>
                    <a:bodyPr/>
                    <a:lstStyle/>
                    <a:p>
                      <a:r>
                        <a:rPr lang="en-GB" dirty="0">
                          <a:latin typeface="Franklin Gothic Book"/>
                        </a:rPr>
                        <a:t>500 </a:t>
                      </a:r>
                      <a:r>
                        <a:rPr lang="en-GB" dirty="0" err="1">
                          <a:latin typeface="Franklin Gothic Book"/>
                        </a:rPr>
                        <a:t>kr</a:t>
                      </a:r>
                    </a:p>
                  </a:txBody>
                  <a:tcPr>
                    <a:solidFill>
                      <a:schemeClr val="accent6">
                        <a:lumMod val="90000"/>
                      </a:schemeClr>
                    </a:solidFill>
                  </a:tcPr>
                </a:tc>
                <a:extLst>
                  <a:ext uri="{0D108BD9-81ED-4DB2-BD59-A6C34878D82A}">
                    <a16:rowId xmlns:a16="http://schemas.microsoft.com/office/drawing/2014/main" val="3563620229"/>
                  </a:ext>
                </a:extLst>
              </a:tr>
              <a:tr h="450500">
                <a:tc>
                  <a:txBody>
                    <a:bodyPr/>
                    <a:lstStyle/>
                    <a:p>
                      <a:pPr lvl="0">
                        <a:buNone/>
                      </a:pPr>
                      <a:r>
                        <a:rPr lang="en-GB" b="1" dirty="0" err="1">
                          <a:latin typeface="Franklin Gothic Book"/>
                        </a:rPr>
                        <a:t>Ledarbarn</a:t>
                      </a:r>
                      <a:r>
                        <a:rPr lang="en-GB" b="1" dirty="0">
                          <a:latin typeface="Franklin Gothic Book"/>
                        </a:rPr>
                        <a:t> 0-2 </a:t>
                      </a:r>
                      <a:r>
                        <a:rPr lang="en-GB" b="1" dirty="0" err="1">
                          <a:latin typeface="Franklin Gothic Book"/>
                        </a:rPr>
                        <a:t>år</a:t>
                      </a:r>
                      <a:endParaRPr lang="en-GB" b="1">
                        <a:latin typeface="Franklin Gothic Book"/>
                      </a:endParaRPr>
                    </a:p>
                  </a:txBody>
                  <a:tcPr/>
                </a:tc>
                <a:tc>
                  <a:txBody>
                    <a:bodyPr/>
                    <a:lstStyle/>
                    <a:p>
                      <a:pPr lvl="0">
                        <a:buNone/>
                      </a:pPr>
                      <a:r>
                        <a:rPr lang="en-GB" dirty="0">
                          <a:latin typeface="Franklin Gothic Book"/>
                        </a:rPr>
                        <a:t>-</a:t>
                      </a:r>
                    </a:p>
                  </a:txBody>
                  <a:tcPr/>
                </a:tc>
                <a:tc>
                  <a:txBody>
                    <a:bodyPr/>
                    <a:lstStyle/>
                    <a:p>
                      <a:pPr lvl="0">
                        <a:buNone/>
                      </a:pPr>
                      <a:r>
                        <a:rPr lang="en-GB" dirty="0">
                          <a:latin typeface="Franklin Gothic Book"/>
                        </a:rPr>
                        <a:t>0 </a:t>
                      </a:r>
                      <a:r>
                        <a:rPr lang="en-GB" dirty="0" err="1">
                          <a:latin typeface="Franklin Gothic Book"/>
                        </a:rPr>
                        <a:t>kr</a:t>
                      </a:r>
                    </a:p>
                  </a:txBody>
                  <a:tcPr/>
                </a:tc>
                <a:extLst>
                  <a:ext uri="{0D108BD9-81ED-4DB2-BD59-A6C34878D82A}">
                    <a16:rowId xmlns:a16="http://schemas.microsoft.com/office/drawing/2014/main" val="1218957068"/>
                  </a:ext>
                </a:extLst>
              </a:tr>
              <a:tr h="450500">
                <a:tc>
                  <a:txBody>
                    <a:bodyPr/>
                    <a:lstStyle/>
                    <a:p>
                      <a:pPr lvl="0">
                        <a:buNone/>
                      </a:pPr>
                      <a:r>
                        <a:rPr lang="en-GB" b="1" dirty="0" err="1">
                          <a:latin typeface="Franklin Gothic Book"/>
                        </a:rPr>
                        <a:t>Funktionär</a:t>
                      </a:r>
                      <a:endParaRPr lang="en-GB" b="1">
                        <a:latin typeface="Franklin Gothic Book"/>
                      </a:endParaRPr>
                    </a:p>
                  </a:txBody>
                  <a:tcPr>
                    <a:solidFill>
                      <a:schemeClr val="accent6">
                        <a:lumMod val="90000"/>
                      </a:schemeClr>
                    </a:solidFill>
                  </a:tcPr>
                </a:tc>
                <a:tc>
                  <a:txBody>
                    <a:bodyPr/>
                    <a:lstStyle/>
                    <a:p>
                      <a:pPr lvl="0">
                        <a:buNone/>
                      </a:pPr>
                      <a:r>
                        <a:rPr lang="en-GB" dirty="0">
                          <a:latin typeface="Franklin Gothic Book"/>
                        </a:rPr>
                        <a:t>22/7-3/8</a:t>
                      </a:r>
                    </a:p>
                  </a:txBody>
                  <a:tcPr>
                    <a:solidFill>
                      <a:schemeClr val="accent6">
                        <a:lumMod val="90000"/>
                      </a:schemeClr>
                    </a:solidFill>
                  </a:tcPr>
                </a:tc>
                <a:tc>
                  <a:txBody>
                    <a:bodyPr/>
                    <a:lstStyle/>
                    <a:p>
                      <a:pPr lvl="0">
                        <a:buNone/>
                      </a:pPr>
                      <a:r>
                        <a:rPr lang="en-GB" dirty="0">
                          <a:latin typeface="Franklin Gothic Book"/>
                        </a:rPr>
                        <a:t>0 </a:t>
                      </a:r>
                      <a:r>
                        <a:rPr lang="en-GB" dirty="0" err="1">
                          <a:latin typeface="Franklin Gothic Book"/>
                        </a:rPr>
                        <a:t>kr</a:t>
                      </a:r>
                    </a:p>
                  </a:txBody>
                  <a:tcPr>
                    <a:solidFill>
                      <a:schemeClr val="accent6">
                        <a:lumMod val="90000"/>
                      </a:schemeClr>
                    </a:solidFill>
                  </a:tcPr>
                </a:tc>
                <a:extLst>
                  <a:ext uri="{0D108BD9-81ED-4DB2-BD59-A6C34878D82A}">
                    <a16:rowId xmlns:a16="http://schemas.microsoft.com/office/drawing/2014/main" val="3351174966"/>
                  </a:ext>
                </a:extLst>
              </a:tr>
            </a:tbl>
          </a:graphicData>
        </a:graphic>
      </p:graphicFrame>
      <p:pic>
        <p:nvPicPr>
          <p:cNvPr id="10" name="Bildobjekt 8" descr="En bild som visar konst&#10;&#10;AI-genererat innehåll kan vara felaktigt.">
            <a:extLst>
              <a:ext uri="{FF2B5EF4-FFF2-40B4-BE49-F238E27FC236}">
                <a16:creationId xmlns:a16="http://schemas.microsoft.com/office/drawing/2014/main" id="{9992CA95-B428-5CCB-47AB-B098CE150B90}"/>
              </a:ext>
            </a:extLst>
          </p:cNvPr>
          <p:cNvPicPr>
            <a:picLocks noChangeAspect="1"/>
          </p:cNvPicPr>
          <p:nvPr/>
        </p:nvPicPr>
        <p:blipFill>
          <a:blip r:embed="rId2">
            <a:extLst>
              <a:ext uri="{28A0092B-C50C-407E-A947-70E740481C1C}">
                <a14:useLocalDpi xmlns:a14="http://schemas.microsoft.com/office/drawing/2010/main" val="0"/>
              </a:ext>
            </a:extLst>
          </a:blip>
          <a:srcRect l="36498" r="32047"/>
          <a:stretch/>
        </p:blipFill>
        <p:spPr>
          <a:xfrm>
            <a:off x="733264" y="3788027"/>
            <a:ext cx="1368775" cy="3069846"/>
          </a:xfrm>
          <a:prstGeom prst="rect">
            <a:avLst/>
          </a:prstGeom>
        </p:spPr>
      </p:pic>
    </p:spTree>
    <p:extLst>
      <p:ext uri="{BB962C8B-B14F-4D97-AF65-F5344CB8AC3E}">
        <p14:creationId xmlns:p14="http://schemas.microsoft.com/office/powerpoint/2010/main" val="2715188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17C3CF-E857-CEC1-DFB7-53B046A88D06}"/>
              </a:ext>
            </a:extLst>
          </p:cNvPr>
          <p:cNvSpPr>
            <a:spLocks noGrp="1"/>
          </p:cNvSpPr>
          <p:nvPr>
            <p:ph type="title"/>
          </p:nvPr>
        </p:nvSpPr>
        <p:spPr/>
        <p:txBody>
          <a:bodyPr>
            <a:normAutofit fontScale="90000"/>
          </a:bodyPr>
          <a:lstStyle/>
          <a:p>
            <a:r>
              <a:rPr lang="sv-SE">
                <a:latin typeface="Franklin Gothic Medium"/>
              </a:rPr>
              <a:t>Anmälningsvillkor</a:t>
            </a:r>
            <a:br>
              <a:rPr lang="sv-SE">
                <a:latin typeface="Franklin Gothic Medium"/>
              </a:rPr>
            </a:br>
            <a:r>
              <a:rPr lang="sv-SE">
                <a:latin typeface="Franklin Gothic Medium"/>
              </a:rPr>
              <a:t>-grupp</a:t>
            </a:r>
            <a:endParaRPr lang="sv-SE"/>
          </a:p>
        </p:txBody>
      </p:sp>
      <p:sp>
        <p:nvSpPr>
          <p:cNvPr id="3" name="Platshållare för text 2">
            <a:extLst>
              <a:ext uri="{FF2B5EF4-FFF2-40B4-BE49-F238E27FC236}">
                <a16:creationId xmlns:a16="http://schemas.microsoft.com/office/drawing/2014/main" id="{3D2F6AB2-98A2-363E-42E4-AE54C2C723F0}"/>
              </a:ext>
            </a:extLst>
          </p:cNvPr>
          <p:cNvSpPr>
            <a:spLocks noGrp="1"/>
          </p:cNvSpPr>
          <p:nvPr>
            <p:ph type="body" sz="half" idx="2"/>
          </p:nvPr>
        </p:nvSpPr>
        <p:spPr>
          <a:xfrm>
            <a:off x="839788" y="2121698"/>
            <a:ext cx="3932237" cy="3741193"/>
          </a:xfrm>
        </p:spPr>
        <p:txBody>
          <a:bodyPr vert="horz" lIns="91440" tIns="45720" rIns="91440" bIns="45720" rtlCol="0" anchor="t">
            <a:normAutofit/>
          </a:bodyPr>
          <a:lstStyle/>
          <a:p>
            <a:pPr marL="285750" indent="-285750">
              <a:buChar char="•"/>
            </a:pPr>
            <a:r>
              <a:rPr lang="sv-SE" sz="2800" dirty="0">
                <a:latin typeface="Franklin Gothic Book"/>
              </a:rPr>
              <a:t>Minst en över 18 år på plats hela lägret</a:t>
            </a:r>
            <a:endParaRPr lang="sv-SE" sz="2800" dirty="0"/>
          </a:p>
          <a:p>
            <a:pPr marL="285750" indent="-285750">
              <a:buChar char="•"/>
            </a:pPr>
            <a:r>
              <a:rPr lang="sv-SE" sz="2800" dirty="0">
                <a:latin typeface="Franklin Gothic Book"/>
              </a:rPr>
              <a:t>Efteranmälan garanteras inte i nuläget, men om det möjliggörs tillkommer en tilläggskostnad</a:t>
            </a:r>
            <a:endParaRPr lang="sv-SE" sz="2800" dirty="0"/>
          </a:p>
          <a:p>
            <a:pPr marL="285750" indent="-285750">
              <a:buChar char="•"/>
            </a:pPr>
            <a:endParaRPr lang="sv-SE" sz="2800" dirty="0"/>
          </a:p>
        </p:txBody>
      </p:sp>
      <p:sp>
        <p:nvSpPr>
          <p:cNvPr id="4" name="Platshållare för innehåll 3">
            <a:extLst>
              <a:ext uri="{FF2B5EF4-FFF2-40B4-BE49-F238E27FC236}">
                <a16:creationId xmlns:a16="http://schemas.microsoft.com/office/drawing/2014/main" id="{FAD9F8DF-D6EA-A91F-CAD4-E6FDEB6276E7}"/>
              </a:ext>
            </a:extLst>
          </p:cNvPr>
          <p:cNvSpPr>
            <a:spLocks noGrp="1"/>
          </p:cNvSpPr>
          <p:nvPr>
            <p:ph idx="1"/>
          </p:nvPr>
        </p:nvSpPr>
        <p:spPr>
          <a:xfrm>
            <a:off x="5183188" y="2121281"/>
            <a:ext cx="6172200" cy="3745865"/>
          </a:xfrm>
        </p:spPr>
        <p:txBody>
          <a:bodyPr vert="horz" lIns="91440" tIns="45720" rIns="91440" bIns="45720" rtlCol="0" anchor="t">
            <a:normAutofit/>
          </a:bodyPr>
          <a:lstStyle/>
          <a:p>
            <a:r>
              <a:rPr lang="sv-SE" sz="2800" dirty="0">
                <a:latin typeface="Franklin Gothic Book"/>
              </a:rPr>
              <a:t>En gemensam kårfaktura efter anmälan stängt 15 feb</a:t>
            </a:r>
            <a:endParaRPr lang="en-US" dirty="0"/>
          </a:p>
          <a:p>
            <a:pPr lvl="1">
              <a:buFont typeface="Courier New" panose="020B0604020202020204" pitchFamily="34" charset="0"/>
              <a:buChar char="o"/>
            </a:pPr>
            <a:r>
              <a:rPr lang="sv-SE" sz="2400" dirty="0">
                <a:latin typeface="Franklin Gothic Book"/>
              </a:rPr>
              <a:t>Fakturan kan dyka upp feb/mars</a:t>
            </a:r>
          </a:p>
          <a:p>
            <a:pPr lvl="1">
              <a:buFont typeface="Courier New" panose="020B0604020202020204" pitchFamily="34" charset="0"/>
              <a:buChar char="o"/>
            </a:pPr>
            <a:r>
              <a:rPr lang="sv-SE" sz="2400" dirty="0">
                <a:latin typeface="Franklin Gothic Book"/>
              </a:rPr>
              <a:t>Betalningstid: 30 dagar</a:t>
            </a:r>
          </a:p>
          <a:p>
            <a:r>
              <a:rPr lang="sv-SE" sz="2800" dirty="0">
                <a:latin typeface="Franklin Gothic Book"/>
              </a:rPr>
              <a:t>Ingen återbetalning efter 15 feb</a:t>
            </a:r>
            <a:endParaRPr lang="sv-SE" sz="2000" dirty="0"/>
          </a:p>
          <a:p>
            <a:pPr lvl="1">
              <a:buFont typeface="Courier New" panose="020B0604020202020204" pitchFamily="34" charset="0"/>
              <a:buChar char="o"/>
            </a:pPr>
            <a:r>
              <a:rPr lang="sv-SE" sz="2400" dirty="0">
                <a:latin typeface="Franklin Gothic Book"/>
              </a:rPr>
              <a:t>Undantag om det inte är styrkt med läkarintyg</a:t>
            </a:r>
            <a:endParaRPr lang="sv-SE" sz="2400" dirty="0"/>
          </a:p>
          <a:p>
            <a:pPr lvl="1">
              <a:buFont typeface="Courier New" panose="020B0604020202020204" pitchFamily="34" charset="0"/>
              <a:buChar char="o"/>
            </a:pPr>
            <a:r>
              <a:rPr lang="sv-SE" sz="2400" dirty="0">
                <a:latin typeface="Franklin Gothic Book"/>
              </a:rPr>
              <a:t>Efter lägerstart ingen återbetalning oavsett orsak</a:t>
            </a:r>
            <a:endParaRPr lang="sv-SE" sz="2400" dirty="0"/>
          </a:p>
          <a:p>
            <a:endParaRPr lang="sv-SE"/>
          </a:p>
          <a:p>
            <a:endParaRPr lang="sv-SE"/>
          </a:p>
          <a:p>
            <a:endParaRPr lang="sv-SE"/>
          </a:p>
        </p:txBody>
      </p:sp>
      <p:sp>
        <p:nvSpPr>
          <p:cNvPr id="6" name="Rubrik 1">
            <a:extLst>
              <a:ext uri="{FF2B5EF4-FFF2-40B4-BE49-F238E27FC236}">
                <a16:creationId xmlns:a16="http://schemas.microsoft.com/office/drawing/2014/main" id="{B3AD167D-5EC9-436B-84E6-8AC71A23B77C}"/>
              </a:ext>
            </a:extLst>
          </p:cNvPr>
          <p:cNvSpPr txBox="1">
            <a:spLocks/>
          </p:cNvSpPr>
          <p:nvPr/>
        </p:nvSpPr>
        <p:spPr>
          <a:xfrm>
            <a:off x="5186236" y="1103085"/>
            <a:ext cx="3932237" cy="841829"/>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3200" kern="1200" baseline="0">
                <a:solidFill>
                  <a:schemeClr val="bg2"/>
                </a:solidFill>
                <a:latin typeface="Franklin Gothic Medium" panose="020B0603020102020204" pitchFamily="34" charset="0"/>
                <a:ea typeface="+mj-ea"/>
                <a:cs typeface="+mj-cs"/>
              </a:defRPr>
            </a:lvl1pPr>
          </a:lstStyle>
          <a:p>
            <a:r>
              <a:rPr lang="sv-SE" dirty="0">
                <a:latin typeface="Franklin Gothic Medium"/>
              </a:rPr>
              <a:t>Anmälningsvillkor</a:t>
            </a:r>
            <a:br>
              <a:rPr lang="sv-SE" dirty="0">
                <a:latin typeface="Franklin Gothic Medium"/>
              </a:rPr>
            </a:br>
            <a:r>
              <a:rPr lang="sv-SE" dirty="0">
                <a:latin typeface="Franklin Gothic Medium"/>
              </a:rPr>
              <a:t>-betalning</a:t>
            </a:r>
            <a:endParaRPr lang="sv-SE" dirty="0"/>
          </a:p>
        </p:txBody>
      </p:sp>
    </p:spTree>
    <p:extLst>
      <p:ext uri="{BB962C8B-B14F-4D97-AF65-F5344CB8AC3E}">
        <p14:creationId xmlns:p14="http://schemas.microsoft.com/office/powerpoint/2010/main" val="178614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500"/>
                                        <p:tgtEl>
                                          <p:spTgt spid="4">
                                            <p:txEl>
                                              <p:pRg st="1" end="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5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500"/>
                                        <p:tgtEl>
                                          <p:spTgt spid="4">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500"/>
                                        <p:tgtEl>
                                          <p:spTgt spid="4">
                                            <p:txEl>
                                              <p:pRg st="4" end="4"/>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3536F0-FC8B-E9E0-EA2D-5952BED04BC9}"/>
              </a:ext>
            </a:extLst>
          </p:cNvPr>
          <p:cNvSpPr>
            <a:spLocks noGrp="1"/>
          </p:cNvSpPr>
          <p:nvPr>
            <p:ph type="body" idx="1"/>
          </p:nvPr>
        </p:nvSpPr>
        <p:spPr/>
        <p:txBody>
          <a:bodyPr/>
          <a:lstStyle/>
          <a:p>
            <a:r>
              <a:rPr lang="en-US" err="1">
                <a:latin typeface="Franklin Gothic Medium"/>
              </a:rPr>
              <a:t>Funktionärer</a:t>
            </a:r>
            <a:endParaRPr lang="en-US" err="1"/>
          </a:p>
        </p:txBody>
      </p:sp>
      <p:sp>
        <p:nvSpPr>
          <p:cNvPr id="3" name="Content Placeholder 2">
            <a:extLst>
              <a:ext uri="{FF2B5EF4-FFF2-40B4-BE49-F238E27FC236}">
                <a16:creationId xmlns:a16="http://schemas.microsoft.com/office/drawing/2014/main" id="{4EDE2AB1-CD1B-42D7-129B-C486DF39785F}"/>
              </a:ext>
            </a:extLst>
          </p:cNvPr>
          <p:cNvSpPr>
            <a:spLocks noGrp="1"/>
          </p:cNvSpPr>
          <p:nvPr>
            <p:ph sz="half" idx="2"/>
          </p:nvPr>
        </p:nvSpPr>
        <p:spPr>
          <a:xfrm>
            <a:off x="839788" y="2628047"/>
            <a:ext cx="5157787" cy="2143718"/>
          </a:xfrm>
        </p:spPr>
        <p:txBody>
          <a:bodyPr vert="horz" lIns="91440" tIns="45720" rIns="91440" bIns="45720" rtlCol="0" anchor="t">
            <a:normAutofit/>
          </a:bodyPr>
          <a:lstStyle/>
          <a:p>
            <a:r>
              <a:rPr lang="en-US" dirty="0" err="1">
                <a:latin typeface="Franklin Gothic Book"/>
              </a:rPr>
              <a:t>Ansökning</a:t>
            </a:r>
            <a:r>
              <a:rPr lang="en-US" dirty="0">
                <a:latin typeface="Franklin Gothic Book"/>
              </a:rPr>
              <a:t> </a:t>
            </a:r>
            <a:r>
              <a:rPr lang="en-US" dirty="0" err="1">
                <a:latin typeface="Franklin Gothic Book"/>
              </a:rPr>
              <a:t>stänger</a:t>
            </a:r>
            <a:r>
              <a:rPr lang="en-US" dirty="0">
                <a:latin typeface="Franklin Gothic Book"/>
              </a:rPr>
              <a:t> 30 </a:t>
            </a:r>
            <a:r>
              <a:rPr lang="en-US" dirty="0" err="1">
                <a:latin typeface="Franklin Gothic Book"/>
              </a:rPr>
              <a:t>april</a:t>
            </a:r>
            <a:endParaRPr lang="en-US" dirty="0">
              <a:latin typeface="Franklin Gothic Book"/>
            </a:endParaRPr>
          </a:p>
          <a:p>
            <a:r>
              <a:rPr lang="en-US" dirty="0" err="1">
                <a:latin typeface="Franklin Gothic Book"/>
              </a:rPr>
              <a:t>Ansökan</a:t>
            </a:r>
            <a:r>
              <a:rPr lang="en-US" dirty="0">
                <a:latin typeface="Franklin Gothic Book"/>
              </a:rPr>
              <a:t> </a:t>
            </a:r>
            <a:r>
              <a:rPr lang="en-US" dirty="0" err="1">
                <a:latin typeface="Franklin Gothic Book"/>
              </a:rPr>
              <a:t>direkt</a:t>
            </a:r>
            <a:r>
              <a:rPr lang="en-US" dirty="0">
                <a:latin typeface="Franklin Gothic Book"/>
              </a:rPr>
              <a:t> till Jamboree26 </a:t>
            </a:r>
            <a:r>
              <a:rPr lang="en-US" dirty="0" err="1">
                <a:latin typeface="Franklin Gothic Book"/>
              </a:rPr>
              <a:t>i</a:t>
            </a:r>
            <a:r>
              <a:rPr lang="en-US" dirty="0">
                <a:latin typeface="Franklin Gothic Book"/>
              </a:rPr>
              <a:t> </a:t>
            </a:r>
            <a:r>
              <a:rPr lang="en-US" dirty="0" err="1">
                <a:latin typeface="Franklin Gothic Book"/>
              </a:rPr>
              <a:t>Scoutnet</a:t>
            </a:r>
            <a:r>
              <a:rPr lang="en-US" dirty="0">
                <a:latin typeface="Franklin Gothic Book"/>
              </a:rPr>
              <a:t> (</a:t>
            </a:r>
            <a:r>
              <a:rPr lang="en-US" dirty="0" err="1">
                <a:latin typeface="Franklin Gothic Book"/>
              </a:rPr>
              <a:t>inte</a:t>
            </a:r>
            <a:r>
              <a:rPr lang="en-US" dirty="0">
                <a:latin typeface="Franklin Gothic Book"/>
              </a:rPr>
              <a:t> via </a:t>
            </a:r>
            <a:r>
              <a:rPr lang="en-US" dirty="0" err="1">
                <a:latin typeface="Franklin Gothic Book"/>
              </a:rPr>
              <a:t>kåren</a:t>
            </a:r>
            <a:r>
              <a:rPr lang="en-US" dirty="0">
                <a:latin typeface="Franklin Gothic Book"/>
              </a:rPr>
              <a:t>)</a:t>
            </a:r>
            <a:endParaRPr lang="en-US"/>
          </a:p>
          <a:p>
            <a:r>
              <a:rPr lang="en-US" dirty="0">
                <a:latin typeface="Franklin Gothic Book"/>
              </a:rPr>
              <a:t>All info </a:t>
            </a:r>
            <a:r>
              <a:rPr lang="en-US" dirty="0" err="1">
                <a:latin typeface="Franklin Gothic Book"/>
              </a:rPr>
              <a:t>finns</a:t>
            </a:r>
            <a:r>
              <a:rPr lang="en-US" dirty="0">
                <a:latin typeface="Franklin Gothic Book"/>
              </a:rPr>
              <a:t> </a:t>
            </a:r>
            <a:r>
              <a:rPr lang="en-US" dirty="0" err="1">
                <a:latin typeface="Franklin Gothic Book"/>
              </a:rPr>
              <a:t>på</a:t>
            </a:r>
            <a:r>
              <a:rPr lang="en-US" dirty="0">
                <a:latin typeface="Franklin Gothic Book"/>
              </a:rPr>
              <a:t> jamboree.se</a:t>
            </a:r>
            <a:endParaRPr lang="en-US" dirty="0"/>
          </a:p>
          <a:p>
            <a:endParaRPr lang="en-US" dirty="0"/>
          </a:p>
          <a:p>
            <a:pPr marL="0" indent="0">
              <a:buNone/>
            </a:pPr>
            <a:endParaRPr lang="en-US" dirty="0"/>
          </a:p>
        </p:txBody>
      </p:sp>
      <p:sp>
        <p:nvSpPr>
          <p:cNvPr id="4" name="Text Placeholder 3">
            <a:extLst>
              <a:ext uri="{FF2B5EF4-FFF2-40B4-BE49-F238E27FC236}">
                <a16:creationId xmlns:a16="http://schemas.microsoft.com/office/drawing/2014/main" id="{F58DF238-A4AA-2E43-76C3-60D52B3ED9D4}"/>
              </a:ext>
            </a:extLst>
          </p:cNvPr>
          <p:cNvSpPr>
            <a:spLocks noGrp="1"/>
          </p:cNvSpPr>
          <p:nvPr>
            <p:ph type="body" sz="quarter" idx="3"/>
          </p:nvPr>
        </p:nvSpPr>
        <p:spPr/>
        <p:txBody>
          <a:bodyPr/>
          <a:lstStyle/>
          <a:p>
            <a:r>
              <a:rPr lang="en-US" err="1"/>
              <a:t>Kårer</a:t>
            </a:r>
          </a:p>
        </p:txBody>
      </p:sp>
      <p:sp>
        <p:nvSpPr>
          <p:cNvPr id="5" name="Content Placeholder 4">
            <a:extLst>
              <a:ext uri="{FF2B5EF4-FFF2-40B4-BE49-F238E27FC236}">
                <a16:creationId xmlns:a16="http://schemas.microsoft.com/office/drawing/2014/main" id="{23DCA8AB-DF0B-92AD-3476-0C12A1615631}"/>
              </a:ext>
            </a:extLst>
          </p:cNvPr>
          <p:cNvSpPr>
            <a:spLocks noGrp="1"/>
          </p:cNvSpPr>
          <p:nvPr>
            <p:ph sz="quarter" idx="4"/>
          </p:nvPr>
        </p:nvSpPr>
        <p:spPr>
          <a:xfrm>
            <a:off x="6133455" y="2628047"/>
            <a:ext cx="5221933" cy="3884497"/>
          </a:xfrm>
        </p:spPr>
        <p:txBody>
          <a:bodyPr vert="horz" lIns="91440" tIns="45720" rIns="91440" bIns="45720" rtlCol="0" anchor="t">
            <a:normAutofit/>
          </a:bodyPr>
          <a:lstStyle/>
          <a:p>
            <a:r>
              <a:rPr lang="sv-SE">
                <a:latin typeface="Franklin Gothic Book"/>
              </a:rPr>
              <a:t>Anmälning stänger 15 februari</a:t>
            </a:r>
          </a:p>
          <a:p>
            <a:r>
              <a:rPr lang="sv-SE">
                <a:latin typeface="Franklin Gothic Book"/>
              </a:rPr>
              <a:t>Kåren samlar in anmälningar från sina deltagare</a:t>
            </a:r>
            <a:endParaRPr lang="sv-SE"/>
          </a:p>
          <a:p>
            <a:r>
              <a:rPr lang="sv-SE">
                <a:latin typeface="Franklin Gothic Book"/>
              </a:rPr>
              <a:t>Kåren gör en stor samlad anmälan till Jamboree26 i </a:t>
            </a:r>
            <a:r>
              <a:rPr lang="sv-SE" err="1">
                <a:latin typeface="Franklin Gothic Book"/>
              </a:rPr>
              <a:t>Scoutnet</a:t>
            </a:r>
            <a:endParaRPr lang="sv-SE"/>
          </a:p>
          <a:p>
            <a:r>
              <a:rPr lang="en-US" err="1">
                <a:latin typeface="Franklin Gothic Book"/>
              </a:rPr>
              <a:t>Formulär</a:t>
            </a:r>
            <a:r>
              <a:rPr lang="en-US">
                <a:latin typeface="Franklin Gothic Book"/>
              </a:rPr>
              <a:t> och guider </a:t>
            </a:r>
            <a:r>
              <a:rPr lang="en-US" err="1">
                <a:latin typeface="Franklin Gothic Book"/>
              </a:rPr>
              <a:t>hittar</a:t>
            </a:r>
            <a:r>
              <a:rPr lang="en-US">
                <a:latin typeface="Franklin Gothic Book"/>
              </a:rPr>
              <a:t> du </a:t>
            </a:r>
            <a:r>
              <a:rPr lang="en-US" err="1">
                <a:latin typeface="Franklin Gothic Book"/>
              </a:rPr>
              <a:t>på</a:t>
            </a:r>
            <a:r>
              <a:rPr lang="en-US">
                <a:latin typeface="Franklin Gothic Book"/>
              </a:rPr>
              <a:t> jamboree.se</a:t>
            </a:r>
          </a:p>
          <a:p>
            <a:endParaRPr lang="sv-SE">
              <a:latin typeface="Franklin Gothic Book"/>
            </a:endParaRPr>
          </a:p>
          <a:p>
            <a:endParaRPr lang="sv-SE">
              <a:latin typeface="Franklin Gothic Book"/>
            </a:endParaRPr>
          </a:p>
        </p:txBody>
      </p:sp>
      <p:sp>
        <p:nvSpPr>
          <p:cNvPr id="6" name="Title 5">
            <a:extLst>
              <a:ext uri="{FF2B5EF4-FFF2-40B4-BE49-F238E27FC236}">
                <a16:creationId xmlns:a16="http://schemas.microsoft.com/office/drawing/2014/main" id="{42E126C8-9E91-A651-2AE4-85E52B579499}"/>
              </a:ext>
            </a:extLst>
          </p:cNvPr>
          <p:cNvSpPr>
            <a:spLocks noGrp="1"/>
          </p:cNvSpPr>
          <p:nvPr>
            <p:ph type="title"/>
          </p:nvPr>
        </p:nvSpPr>
        <p:spPr/>
        <p:txBody>
          <a:bodyPr/>
          <a:lstStyle/>
          <a:p>
            <a:r>
              <a:rPr lang="en-US" err="1"/>
              <a:t>Anmälan</a:t>
            </a:r>
          </a:p>
        </p:txBody>
      </p:sp>
    </p:spTree>
    <p:extLst>
      <p:ext uri="{BB962C8B-B14F-4D97-AF65-F5344CB8AC3E}">
        <p14:creationId xmlns:p14="http://schemas.microsoft.com/office/powerpoint/2010/main" val="263080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0" presetClass="entr" presetSubtype="0" fill="hold" grpId="1"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0"/>
                                        <p:tgtEl>
                                          <p:spTgt spid="5">
                                            <p:txEl>
                                              <p:pRg st="1" end="1"/>
                                            </p:txEl>
                                          </p:spTgt>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
                                        <p:tgtEl>
                                          <p:spTgt spid="5">
                                            <p:txEl>
                                              <p:pRg st="2" end="2"/>
                                            </p:txEl>
                                          </p:spTgt>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5"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244110-5F0C-66F9-4C84-DC5239DD74A0}"/>
              </a:ext>
            </a:extLst>
          </p:cNvPr>
          <p:cNvSpPr>
            <a:spLocks noGrp="1"/>
          </p:cNvSpPr>
          <p:nvPr>
            <p:ph type="body" idx="1"/>
          </p:nvPr>
        </p:nvSpPr>
        <p:spPr>
          <a:xfrm>
            <a:off x="839788" y="1972235"/>
            <a:ext cx="3558528" cy="506874"/>
          </a:xfrm>
        </p:spPr>
        <p:txBody>
          <a:bodyPr/>
          <a:lstStyle/>
          <a:p>
            <a:r>
              <a:rPr lang="en-US">
                <a:latin typeface="Franklin Gothic Medium"/>
              </a:rPr>
              <a:t>1. Skapa  </a:t>
            </a:r>
            <a:r>
              <a:rPr lang="en-US" err="1">
                <a:latin typeface="Franklin Gothic Medium"/>
              </a:rPr>
              <a:t>arrangemang</a:t>
            </a:r>
            <a:endParaRPr lang="en-US" err="1"/>
          </a:p>
        </p:txBody>
      </p:sp>
      <p:sp>
        <p:nvSpPr>
          <p:cNvPr id="3" name="Content Placeholder 2">
            <a:extLst>
              <a:ext uri="{FF2B5EF4-FFF2-40B4-BE49-F238E27FC236}">
                <a16:creationId xmlns:a16="http://schemas.microsoft.com/office/drawing/2014/main" id="{330D54BC-23ED-8C5B-251B-233384AE1175}"/>
              </a:ext>
            </a:extLst>
          </p:cNvPr>
          <p:cNvSpPr>
            <a:spLocks noGrp="1"/>
          </p:cNvSpPr>
          <p:nvPr>
            <p:ph sz="half" idx="2"/>
          </p:nvPr>
        </p:nvSpPr>
        <p:spPr>
          <a:xfrm>
            <a:off x="839788" y="2628047"/>
            <a:ext cx="3558528" cy="3561616"/>
          </a:xfrm>
        </p:spPr>
        <p:txBody>
          <a:bodyPr vert="horz" lIns="91440" tIns="45720" rIns="91440" bIns="45720" rtlCol="0" anchor="t">
            <a:noAutofit/>
          </a:bodyPr>
          <a:lstStyle/>
          <a:p>
            <a:r>
              <a:rPr lang="en-US" sz="2600" err="1">
                <a:latin typeface="Franklin Gothic Book"/>
              </a:rPr>
              <a:t>Använd</a:t>
            </a:r>
            <a:r>
              <a:rPr lang="en-US" sz="2600">
                <a:latin typeface="Franklin Gothic Book"/>
              </a:rPr>
              <a:t> </a:t>
            </a:r>
            <a:r>
              <a:rPr lang="en-US" sz="2600" err="1">
                <a:latin typeface="Franklin Gothic Book"/>
              </a:rPr>
              <a:t>mallen</a:t>
            </a:r>
            <a:r>
              <a:rPr lang="en-US" sz="2600">
                <a:latin typeface="Franklin Gothic Book"/>
              </a:rPr>
              <a:t> </a:t>
            </a:r>
            <a:r>
              <a:rPr lang="en-US" sz="2600" err="1">
                <a:latin typeface="Franklin Gothic Book"/>
              </a:rPr>
              <a:t>i</a:t>
            </a:r>
            <a:r>
              <a:rPr lang="en-US" sz="2600">
                <a:latin typeface="Franklin Gothic Book"/>
              </a:rPr>
              <a:t> </a:t>
            </a:r>
            <a:r>
              <a:rPr lang="en-US" sz="2600" err="1">
                <a:latin typeface="Franklin Gothic Book"/>
              </a:rPr>
              <a:t>Scoutnet</a:t>
            </a:r>
            <a:r>
              <a:rPr lang="en-US" sz="2600">
                <a:latin typeface="Franklin Gothic Book"/>
              </a:rPr>
              <a:t> för </a:t>
            </a:r>
            <a:r>
              <a:rPr lang="en-US" sz="2600" err="1">
                <a:latin typeface="Franklin Gothic Book"/>
              </a:rPr>
              <a:t>att</a:t>
            </a:r>
            <a:r>
              <a:rPr lang="en-US" sz="2600">
                <a:latin typeface="Franklin Gothic Book"/>
              </a:rPr>
              <a:t> </a:t>
            </a:r>
            <a:r>
              <a:rPr lang="en-US" sz="2600" err="1">
                <a:latin typeface="Franklin Gothic Book"/>
              </a:rPr>
              <a:t>skapa</a:t>
            </a:r>
            <a:r>
              <a:rPr lang="en-US" sz="2600">
                <a:latin typeface="Franklin Gothic Book"/>
              </a:rPr>
              <a:t> </a:t>
            </a:r>
            <a:r>
              <a:rPr lang="en-US" sz="2600" err="1">
                <a:latin typeface="Franklin Gothic Book"/>
              </a:rPr>
              <a:t>ett</a:t>
            </a:r>
            <a:r>
              <a:rPr lang="en-US" sz="2600">
                <a:latin typeface="Franklin Gothic Book"/>
              </a:rPr>
              <a:t> </a:t>
            </a:r>
            <a:r>
              <a:rPr lang="en-US" sz="2600" err="1">
                <a:latin typeface="Franklin Gothic Book"/>
              </a:rPr>
              <a:t>arrangemang</a:t>
            </a:r>
          </a:p>
          <a:p>
            <a:r>
              <a:rPr lang="en-US" sz="2600" err="1">
                <a:latin typeface="Franklin Gothic Book"/>
              </a:rPr>
              <a:t>Lägg</a:t>
            </a:r>
            <a:r>
              <a:rPr lang="en-US" sz="2600">
                <a:latin typeface="Franklin Gothic Book"/>
              </a:rPr>
              <a:t> till </a:t>
            </a:r>
            <a:r>
              <a:rPr lang="en-US" sz="2600" err="1">
                <a:latin typeface="Franklin Gothic Book"/>
              </a:rPr>
              <a:t>egna</a:t>
            </a:r>
            <a:r>
              <a:rPr lang="en-US" sz="2600">
                <a:latin typeface="Franklin Gothic Book"/>
              </a:rPr>
              <a:t> </a:t>
            </a:r>
            <a:r>
              <a:rPr lang="en-US" sz="2600" err="1">
                <a:latin typeface="Franklin Gothic Book"/>
              </a:rPr>
              <a:t>frågor</a:t>
            </a:r>
            <a:r>
              <a:rPr lang="en-US" sz="2600">
                <a:latin typeface="Franklin Gothic Book"/>
              </a:rPr>
              <a:t> om </a:t>
            </a:r>
            <a:r>
              <a:rPr lang="en-US" sz="2600" err="1">
                <a:latin typeface="Franklin Gothic Book"/>
              </a:rPr>
              <a:t>ni</a:t>
            </a:r>
            <a:r>
              <a:rPr lang="en-US" sz="2600">
                <a:latin typeface="Franklin Gothic Book"/>
              </a:rPr>
              <a:t> </a:t>
            </a:r>
            <a:r>
              <a:rPr lang="en-US" sz="2600" err="1">
                <a:latin typeface="Franklin Gothic Book"/>
              </a:rPr>
              <a:t>vill</a:t>
            </a:r>
          </a:p>
          <a:p>
            <a:pPr marL="0" indent="0" algn="ctr">
              <a:buNone/>
            </a:pPr>
            <a:r>
              <a:rPr lang="en-US" sz="2600">
                <a:latin typeface="Franklin Gothic Book"/>
              </a:rPr>
              <a:t>————— </a:t>
            </a:r>
            <a:r>
              <a:rPr lang="en-US" sz="2600" err="1">
                <a:latin typeface="Franklin Gothic Book"/>
              </a:rPr>
              <a:t>eller</a:t>
            </a:r>
            <a:r>
              <a:rPr lang="en-US" sz="2600">
                <a:latin typeface="Franklin Gothic Book"/>
              </a:rPr>
              <a:t> —————</a:t>
            </a:r>
            <a:endParaRPr lang="en-US"/>
          </a:p>
          <a:p>
            <a:pPr>
              <a:buFont typeface="Arial"/>
              <a:buChar char="•"/>
            </a:pPr>
            <a:r>
              <a:rPr lang="en-US" sz="2600">
                <a:latin typeface="Franklin Gothic Book"/>
              </a:rPr>
              <a:t>Skapa </a:t>
            </a:r>
            <a:r>
              <a:rPr lang="en-US" sz="2600" err="1">
                <a:latin typeface="Franklin Gothic Book"/>
              </a:rPr>
              <a:t>eget</a:t>
            </a:r>
            <a:r>
              <a:rPr lang="en-US" sz="2600">
                <a:latin typeface="Franklin Gothic Book"/>
              </a:rPr>
              <a:t> </a:t>
            </a:r>
            <a:r>
              <a:rPr lang="en-US" sz="2600" err="1">
                <a:latin typeface="Franklin Gothic Book"/>
              </a:rPr>
              <a:t>formulär</a:t>
            </a:r>
            <a:br>
              <a:rPr lang="en-US" sz="2600">
                <a:latin typeface="Franklin Gothic Book"/>
              </a:rPr>
            </a:br>
            <a:r>
              <a:rPr lang="en-US" sz="2600">
                <a:latin typeface="Franklin Gothic Book"/>
              </a:rPr>
              <a:t>(</a:t>
            </a:r>
            <a:r>
              <a:rPr lang="en-US" sz="2600" err="1">
                <a:latin typeface="Franklin Gothic Book"/>
              </a:rPr>
              <a:t>obligatoriska</a:t>
            </a:r>
            <a:r>
              <a:rPr lang="en-US" sz="2600">
                <a:latin typeface="Franklin Gothic Book"/>
              </a:rPr>
              <a:t> </a:t>
            </a:r>
            <a:r>
              <a:rPr lang="en-US" sz="2600" err="1">
                <a:latin typeface="Franklin Gothic Book"/>
              </a:rPr>
              <a:t>frågor</a:t>
            </a:r>
            <a:r>
              <a:rPr lang="en-US" sz="2600">
                <a:latin typeface="Franklin Gothic Book"/>
              </a:rPr>
              <a:t> </a:t>
            </a:r>
            <a:r>
              <a:rPr lang="en-US" sz="2600" err="1">
                <a:latin typeface="Franklin Gothic Book"/>
              </a:rPr>
              <a:t>finns</a:t>
            </a:r>
            <a:r>
              <a:rPr lang="en-US" sz="2600">
                <a:latin typeface="Franklin Gothic Book"/>
              </a:rPr>
              <a:t> </a:t>
            </a:r>
            <a:r>
              <a:rPr lang="en-US" sz="2600" err="1">
                <a:latin typeface="Franklin Gothic Book"/>
              </a:rPr>
              <a:t>i</a:t>
            </a:r>
            <a:r>
              <a:rPr lang="en-US" sz="2600">
                <a:latin typeface="Franklin Gothic Book"/>
              </a:rPr>
              <a:t> </a:t>
            </a:r>
            <a:r>
              <a:rPr lang="en-US" sz="2600" err="1">
                <a:latin typeface="Franklin Gothic Book"/>
              </a:rPr>
              <a:t>guiden</a:t>
            </a:r>
            <a:r>
              <a:rPr lang="en-US" sz="2600">
                <a:latin typeface="Franklin Gothic Book"/>
              </a:rPr>
              <a:t>)</a:t>
            </a:r>
          </a:p>
        </p:txBody>
      </p:sp>
      <p:sp>
        <p:nvSpPr>
          <p:cNvPr id="6" name="Title 5">
            <a:extLst>
              <a:ext uri="{FF2B5EF4-FFF2-40B4-BE49-F238E27FC236}">
                <a16:creationId xmlns:a16="http://schemas.microsoft.com/office/drawing/2014/main" id="{3B369667-0920-B067-7EDF-9378D783901E}"/>
              </a:ext>
            </a:extLst>
          </p:cNvPr>
          <p:cNvSpPr>
            <a:spLocks noGrp="1"/>
          </p:cNvSpPr>
          <p:nvPr>
            <p:ph type="title"/>
          </p:nvPr>
        </p:nvSpPr>
        <p:spPr/>
        <p:txBody>
          <a:bodyPr/>
          <a:lstStyle/>
          <a:p>
            <a:r>
              <a:rPr lang="en-US">
                <a:latin typeface="Franklin Gothic Medium"/>
              </a:rPr>
              <a:t>Kåranmälan</a:t>
            </a:r>
            <a:endParaRPr lang="en-US"/>
          </a:p>
        </p:txBody>
      </p:sp>
      <p:sp>
        <p:nvSpPr>
          <p:cNvPr id="12" name="Text Placeholder 1">
            <a:extLst>
              <a:ext uri="{FF2B5EF4-FFF2-40B4-BE49-F238E27FC236}">
                <a16:creationId xmlns:a16="http://schemas.microsoft.com/office/drawing/2014/main" id="{AE519CDD-5C6B-E541-8A70-91CCE9131E10}"/>
              </a:ext>
            </a:extLst>
          </p:cNvPr>
          <p:cNvSpPr txBox="1">
            <a:spLocks/>
          </p:cNvSpPr>
          <p:nvPr/>
        </p:nvSpPr>
        <p:spPr>
          <a:xfrm>
            <a:off x="4557595" y="1974116"/>
            <a:ext cx="3558528" cy="50687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baseline="0">
                <a:solidFill>
                  <a:schemeClr val="accent3"/>
                </a:solidFill>
                <a:latin typeface="Franklin Gothic Medium" panose="020B06030201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baseline="0">
                <a:solidFill>
                  <a:schemeClr val="tx1"/>
                </a:solidFill>
                <a:latin typeface="Franklin Gothic Book" panose="020B05030201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baseline="0">
                <a:solidFill>
                  <a:schemeClr val="tx1"/>
                </a:solidFill>
                <a:latin typeface="Franklin Gothic Book" panose="020B05030201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baseline="0">
                <a:solidFill>
                  <a:schemeClr val="tx1"/>
                </a:solidFill>
                <a:latin typeface="Franklin Gothic Book" panose="020B05030201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baseline="0">
                <a:solidFill>
                  <a:schemeClr val="tx1"/>
                </a:solidFill>
                <a:latin typeface="Franklin Gothic Book" panose="020B05030201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latin typeface="Franklin Gothic Medium"/>
              </a:rPr>
              <a:t>2. </a:t>
            </a:r>
            <a:r>
              <a:rPr lang="en-US" err="1">
                <a:latin typeface="Franklin Gothic Medium"/>
              </a:rPr>
              <a:t>Samla</a:t>
            </a:r>
            <a:r>
              <a:rPr lang="en-US">
                <a:latin typeface="Franklin Gothic Medium"/>
              </a:rPr>
              <a:t> in </a:t>
            </a:r>
            <a:r>
              <a:rPr lang="en-US" err="1">
                <a:latin typeface="Franklin Gothic Medium"/>
              </a:rPr>
              <a:t>svar</a:t>
            </a:r>
            <a:endParaRPr lang="en-US" err="1"/>
          </a:p>
        </p:txBody>
      </p:sp>
      <p:sp>
        <p:nvSpPr>
          <p:cNvPr id="14" name="Content Placeholder 2">
            <a:extLst>
              <a:ext uri="{FF2B5EF4-FFF2-40B4-BE49-F238E27FC236}">
                <a16:creationId xmlns:a16="http://schemas.microsoft.com/office/drawing/2014/main" id="{EB630224-6D3C-72B5-1AAE-91DF0C30FE18}"/>
              </a:ext>
            </a:extLst>
          </p:cNvPr>
          <p:cNvSpPr txBox="1">
            <a:spLocks/>
          </p:cNvSpPr>
          <p:nvPr/>
        </p:nvSpPr>
        <p:spPr>
          <a:xfrm>
            <a:off x="4557595" y="2639335"/>
            <a:ext cx="3558528" cy="356161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accent3"/>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accent3"/>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accent3"/>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3"/>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3"/>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err="1">
                <a:latin typeface="Franklin Gothic Book"/>
              </a:rPr>
              <a:t>Skicka</a:t>
            </a:r>
            <a:r>
              <a:rPr lang="en-US" sz="2600">
                <a:latin typeface="Franklin Gothic Book"/>
              </a:rPr>
              <a:t> </a:t>
            </a:r>
            <a:r>
              <a:rPr lang="en-US" sz="2600" err="1">
                <a:latin typeface="Franklin Gothic Book"/>
              </a:rPr>
              <a:t>ut</a:t>
            </a:r>
            <a:r>
              <a:rPr lang="en-US" sz="2600">
                <a:latin typeface="Franklin Gothic Book"/>
              </a:rPr>
              <a:t> </a:t>
            </a:r>
            <a:r>
              <a:rPr lang="en-US" sz="2600" err="1">
                <a:latin typeface="Franklin Gothic Book"/>
              </a:rPr>
              <a:t>formuläret</a:t>
            </a:r>
            <a:r>
              <a:rPr lang="en-US" sz="2600">
                <a:latin typeface="Franklin Gothic Book"/>
              </a:rPr>
              <a:t> till era </a:t>
            </a:r>
            <a:r>
              <a:rPr lang="en-US" sz="2600" err="1">
                <a:latin typeface="Franklin Gothic Book"/>
              </a:rPr>
              <a:t>medlemmar</a:t>
            </a:r>
          </a:p>
        </p:txBody>
      </p:sp>
      <p:sp>
        <p:nvSpPr>
          <p:cNvPr id="15" name="Text Placeholder 1">
            <a:extLst>
              <a:ext uri="{FF2B5EF4-FFF2-40B4-BE49-F238E27FC236}">
                <a16:creationId xmlns:a16="http://schemas.microsoft.com/office/drawing/2014/main" id="{4F50CD3B-DC52-FB9C-6D40-24CC6E77BCB0}"/>
              </a:ext>
            </a:extLst>
          </p:cNvPr>
          <p:cNvSpPr txBox="1">
            <a:spLocks/>
          </p:cNvSpPr>
          <p:nvPr/>
        </p:nvSpPr>
        <p:spPr>
          <a:xfrm>
            <a:off x="8113595" y="1964709"/>
            <a:ext cx="3558528" cy="50687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baseline="0">
                <a:solidFill>
                  <a:schemeClr val="accent3"/>
                </a:solidFill>
                <a:latin typeface="Franklin Gothic Medium" panose="020B06030201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baseline="0">
                <a:solidFill>
                  <a:schemeClr val="tx1"/>
                </a:solidFill>
                <a:latin typeface="Franklin Gothic Book" panose="020B05030201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baseline="0">
                <a:solidFill>
                  <a:schemeClr val="tx1"/>
                </a:solidFill>
                <a:latin typeface="Franklin Gothic Book" panose="020B05030201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baseline="0">
                <a:solidFill>
                  <a:schemeClr val="tx1"/>
                </a:solidFill>
                <a:latin typeface="Franklin Gothic Book" panose="020B05030201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baseline="0">
                <a:solidFill>
                  <a:schemeClr val="tx1"/>
                </a:solidFill>
                <a:latin typeface="Franklin Gothic Book" panose="020B05030201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latin typeface="Franklin Gothic Medium"/>
              </a:rPr>
              <a:t>3. </a:t>
            </a:r>
            <a:r>
              <a:rPr lang="en-US" err="1">
                <a:latin typeface="Franklin Gothic Medium"/>
              </a:rPr>
              <a:t>Anmäl</a:t>
            </a:r>
            <a:r>
              <a:rPr lang="en-US">
                <a:latin typeface="Franklin Gothic Medium"/>
              </a:rPr>
              <a:t> till Jamboree26</a:t>
            </a:r>
            <a:endParaRPr lang="en-US"/>
          </a:p>
        </p:txBody>
      </p:sp>
      <p:sp>
        <p:nvSpPr>
          <p:cNvPr id="16" name="Content Placeholder 2">
            <a:extLst>
              <a:ext uri="{FF2B5EF4-FFF2-40B4-BE49-F238E27FC236}">
                <a16:creationId xmlns:a16="http://schemas.microsoft.com/office/drawing/2014/main" id="{7CEF5BC8-6557-442F-A3FC-2E85DAF96A62}"/>
              </a:ext>
            </a:extLst>
          </p:cNvPr>
          <p:cNvSpPr txBox="1">
            <a:spLocks/>
          </p:cNvSpPr>
          <p:nvPr/>
        </p:nvSpPr>
        <p:spPr>
          <a:xfrm>
            <a:off x="8113595" y="2629928"/>
            <a:ext cx="3558528" cy="356161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accent3"/>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accent3"/>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accent3"/>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3"/>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3"/>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err="1">
                <a:latin typeface="Franklin Gothic Book"/>
              </a:rPr>
              <a:t>Anmäl</a:t>
            </a:r>
            <a:r>
              <a:rPr lang="en-US" sz="2600">
                <a:latin typeface="Franklin Gothic Book"/>
              </a:rPr>
              <a:t> </a:t>
            </a:r>
            <a:r>
              <a:rPr lang="en-US" sz="2600" err="1">
                <a:latin typeface="Franklin Gothic Book"/>
              </a:rPr>
              <a:t>kåren</a:t>
            </a:r>
            <a:r>
              <a:rPr lang="en-US" sz="2600">
                <a:latin typeface="Franklin Gothic Book"/>
              </a:rPr>
              <a:t> till Jamboree26 </a:t>
            </a:r>
            <a:r>
              <a:rPr lang="en-US" sz="2600" err="1">
                <a:latin typeface="Franklin Gothic Book"/>
              </a:rPr>
              <a:t>i</a:t>
            </a:r>
            <a:r>
              <a:rPr lang="en-US" sz="2600">
                <a:latin typeface="Franklin Gothic Book"/>
              </a:rPr>
              <a:t> </a:t>
            </a:r>
            <a:r>
              <a:rPr lang="en-US" sz="2600" err="1">
                <a:latin typeface="Franklin Gothic Book"/>
              </a:rPr>
              <a:t>Scoutnet</a:t>
            </a:r>
            <a:endParaRPr lang="en-US" sz="2600">
              <a:latin typeface="Franklin Gothic Book"/>
            </a:endParaRPr>
          </a:p>
          <a:p>
            <a:endParaRPr lang="en-US" sz="2600">
              <a:latin typeface="Franklin Gothic Book"/>
            </a:endParaRPr>
          </a:p>
        </p:txBody>
      </p:sp>
    </p:spTree>
    <p:extLst>
      <p:ext uri="{BB962C8B-B14F-4D97-AF65-F5344CB8AC3E}">
        <p14:creationId xmlns:p14="http://schemas.microsoft.com/office/powerpoint/2010/main" val="191766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2.3|2"/>
</p:tagLst>
</file>

<file path=ppt/tags/tag2.xml><?xml version="1.0" encoding="utf-8"?>
<p:tagLst xmlns:a="http://schemas.openxmlformats.org/drawingml/2006/main" xmlns:r="http://schemas.openxmlformats.org/officeDocument/2006/relationships" xmlns:p="http://schemas.openxmlformats.org/presentationml/2006/main">
  <p:tag name="TIMING" val="|1.2|3.6|3.1|3"/>
</p:tagLst>
</file>

<file path=ppt/tags/tag3.xml><?xml version="1.0" encoding="utf-8"?>
<p:tagLst xmlns:a="http://schemas.openxmlformats.org/drawingml/2006/main" xmlns:r="http://schemas.openxmlformats.org/officeDocument/2006/relationships" xmlns:p="http://schemas.openxmlformats.org/presentationml/2006/main">
  <p:tag name="TIMING" val="|1.3|1.2|9.8|1.2"/>
</p:tagLst>
</file>

<file path=ppt/tags/tag4.xml><?xml version="1.0" encoding="utf-8"?>
<p:tagLst xmlns:a="http://schemas.openxmlformats.org/drawingml/2006/main" xmlns:r="http://schemas.openxmlformats.org/officeDocument/2006/relationships" xmlns:p="http://schemas.openxmlformats.org/presentationml/2006/main">
  <p:tag name="TIMING" val="|0.8|0.8|2.8|1.1"/>
</p:tagLst>
</file>

<file path=ppt/tags/tag5.xml><?xml version="1.0" encoding="utf-8"?>
<p:tagLst xmlns:a="http://schemas.openxmlformats.org/drawingml/2006/main" xmlns:r="http://schemas.openxmlformats.org/officeDocument/2006/relationships" xmlns:p="http://schemas.openxmlformats.org/presentationml/2006/main">
  <p:tag name="TIMING" val="|1|1|0.9|1.3"/>
</p:tagLst>
</file>

<file path=ppt/theme/theme1.xml><?xml version="1.0" encoding="utf-8"?>
<a:theme xmlns:a="http://schemas.openxmlformats.org/drawingml/2006/main" name="Jamboree26 Färgglad">
  <a:themeElements>
    <a:clrScheme name="Jamboree26">
      <a:dk1>
        <a:srgbClr val="00355F"/>
      </a:dk1>
      <a:lt1>
        <a:srgbClr val="FFFFFF"/>
      </a:lt1>
      <a:dk2>
        <a:srgbClr val="00355F"/>
      </a:dk2>
      <a:lt2>
        <a:srgbClr val="FEFEFE"/>
      </a:lt2>
      <a:accent1>
        <a:srgbClr val="00355F"/>
      </a:accent1>
      <a:accent2>
        <a:srgbClr val="80A5BF"/>
      </a:accent2>
      <a:accent3>
        <a:srgbClr val="C61E3F"/>
      </a:accent3>
      <a:accent4>
        <a:srgbClr val="F7AAB5"/>
      </a:accent4>
      <a:accent5>
        <a:srgbClr val="F8A54A"/>
      </a:accent5>
      <a:accent6>
        <a:srgbClr val="FEF1E2"/>
      </a:accent6>
      <a:hlink>
        <a:srgbClr val="80A5BF"/>
      </a:hlink>
      <a:folHlink>
        <a:srgbClr val="80A5BF"/>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amboree26 Färgglad mall" id="{97035107-F87F-7B4B-B4DC-CC0FCFB59B2B}" vid="{9FD9475C-F3F3-2546-B060-33C537B05A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26c5725-7413-4395-8e88-dd0d8ba39580">
      <Terms xmlns="http://schemas.microsoft.com/office/infopath/2007/PartnerControls"/>
    </lcf76f155ced4ddcb4097134ff3c332f>
    <TaxCatchAll xmlns="aff3c7a4-522a-4632-a723-82686163d44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9899FA1A9DB25649865C719F2FD13977" ma:contentTypeVersion="14" ma:contentTypeDescription="Skapa ett nytt dokument." ma:contentTypeScope="" ma:versionID="4514811ac0e235a3337a05a0c3ab9d3f">
  <xsd:schema xmlns:xsd="http://www.w3.org/2001/XMLSchema" xmlns:xs="http://www.w3.org/2001/XMLSchema" xmlns:p="http://schemas.microsoft.com/office/2006/metadata/properties" xmlns:ns2="326c5725-7413-4395-8e88-dd0d8ba39580" xmlns:ns3="aff3c7a4-522a-4632-a723-82686163d445" targetNamespace="http://schemas.microsoft.com/office/2006/metadata/properties" ma:root="true" ma:fieldsID="14243caa88df73c2315f7f7cdf73ec83" ns2:_="" ns3:_="">
    <xsd:import namespace="326c5725-7413-4395-8e88-dd0d8ba39580"/>
    <xsd:import namespace="aff3c7a4-522a-4632-a723-82686163d44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6c5725-7413-4395-8e88-dd0d8ba395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0559c95e-54ef-4c91-b850-b694aa19f85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f3c7a4-522a-4632-a723-82686163d44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3cb917d-9ba6-4033-bb1a-0d6303f6c46f}" ma:internalName="TaxCatchAll" ma:showField="CatchAllData" ma:web="aff3c7a4-522a-4632-a723-82686163d4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DE984D-8E36-495F-9CA1-57B6CD39C1D2}">
  <ds:schemaRefs>
    <ds:schemaRef ds:uri="http://schemas.microsoft.com/office/2006/documentManagement/types"/>
    <ds:schemaRef ds:uri="http://schemas.microsoft.com/office/2006/metadata/properties"/>
    <ds:schemaRef ds:uri="http://www.w3.org/XML/1998/namespace"/>
    <ds:schemaRef ds:uri="326c5725-7413-4395-8e88-dd0d8ba39580"/>
    <ds:schemaRef ds:uri="http://purl.org/dc/terms/"/>
    <ds:schemaRef ds:uri="http://purl.org/dc/elements/1.1/"/>
    <ds:schemaRef ds:uri="http://purl.org/dc/dcmitype/"/>
    <ds:schemaRef ds:uri="http://schemas.microsoft.com/office/infopath/2007/PartnerControls"/>
    <ds:schemaRef ds:uri="http://schemas.openxmlformats.org/package/2006/metadata/core-properties"/>
    <ds:schemaRef ds:uri="aff3c7a4-522a-4632-a723-82686163d445"/>
  </ds:schemaRefs>
</ds:datastoreItem>
</file>

<file path=customXml/itemProps2.xml><?xml version="1.0" encoding="utf-8"?>
<ds:datastoreItem xmlns:ds="http://schemas.openxmlformats.org/officeDocument/2006/customXml" ds:itemID="{66453953-2118-4D98-A9DD-FA390D9AF5B6}">
  <ds:schemaRefs>
    <ds:schemaRef ds:uri="http://schemas.microsoft.com/sharepoint/v3/contenttype/forms"/>
  </ds:schemaRefs>
</ds:datastoreItem>
</file>

<file path=customXml/itemProps3.xml><?xml version="1.0" encoding="utf-8"?>
<ds:datastoreItem xmlns:ds="http://schemas.openxmlformats.org/officeDocument/2006/customXml" ds:itemID="{047117CD-3305-4A1F-AE6F-76324AD924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6c5725-7413-4395-8e88-dd0d8ba39580"/>
    <ds:schemaRef ds:uri="aff3c7a4-522a-4632-a723-82686163d4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Jamboree26 Färgglad</Template>
  <TotalTime>0</TotalTime>
  <Words>1484</Words>
  <Application>Microsoft Office PowerPoint</Application>
  <PresentationFormat>Bredbild</PresentationFormat>
  <Paragraphs>142</Paragraphs>
  <Slides>17</Slides>
  <Notes>9</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17</vt:i4>
      </vt:variant>
    </vt:vector>
  </HeadingPairs>
  <TitlesOfParts>
    <vt:vector size="23" baseType="lpstr">
      <vt:lpstr>Aptos</vt:lpstr>
      <vt:lpstr>Arial</vt:lpstr>
      <vt:lpstr>Courier New</vt:lpstr>
      <vt:lpstr>Franklin Gothic Book</vt:lpstr>
      <vt:lpstr>Franklin Gothic Medium</vt:lpstr>
      <vt:lpstr>Jamboree26 Färgglad</vt:lpstr>
      <vt:lpstr>Jamboree26</vt:lpstr>
      <vt:lpstr>Jamboree26</vt:lpstr>
      <vt:lpstr>Vilka kan vara med?</vt:lpstr>
      <vt:lpstr>Olika sätt att vara funktionär</vt:lpstr>
      <vt:lpstr>Information </vt:lpstr>
      <vt:lpstr>Deltagaravgifter</vt:lpstr>
      <vt:lpstr>Anmälningsvillkor -grupp</vt:lpstr>
      <vt:lpstr>Anmälan</vt:lpstr>
      <vt:lpstr>Kåranmälan</vt:lpstr>
      <vt:lpstr>Steg 1 Skapa eget arrangemang </vt:lpstr>
      <vt:lpstr>Steg 2 Samla in svar</vt:lpstr>
      <vt:lpstr>Steg 3 Anmäl till Jamboree26</vt:lpstr>
      <vt:lpstr>Bra att veta om anmälan</vt:lpstr>
      <vt:lpstr>Bli kompiskår!</vt:lpstr>
      <vt:lpstr>Sugen på mer?</vt:lpstr>
      <vt:lpstr>Frågestund</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Martin Ruist</dc:creator>
  <cp:lastModifiedBy>Emma Montelius</cp:lastModifiedBy>
  <cp:revision>202</cp:revision>
  <cp:lastPrinted>2025-10-02T17:13:13Z</cp:lastPrinted>
  <dcterms:created xsi:type="dcterms:W3CDTF">2025-09-04T17:51:23Z</dcterms:created>
  <dcterms:modified xsi:type="dcterms:W3CDTF">2026-01-26T12:03:05Z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0x0101009899FA1A9DB25649865C719F2FD13977</vt:lpwstr>
  </property>
  <property fmtid="{D5CDD505-2E9C-101B-9397-08002B2CF9AE}" pid="3" name="MediaServiceImageTags">
    <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lpwstr/>
  </property>
</Properties>
</file>