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293" r:id="rId5"/>
    <p:sldId id="297" r:id="rId6"/>
    <p:sldId id="304" r:id="rId7"/>
    <p:sldId id="314" r:id="rId8"/>
    <p:sldId id="316" r:id="rId9"/>
    <p:sldId id="306" r:id="rId10"/>
    <p:sldId id="317" r:id="rId11"/>
    <p:sldId id="320" r:id="rId12"/>
    <p:sldId id="295" r:id="rId13"/>
    <p:sldId id="321" r:id="rId14"/>
    <p:sldId id="322" r:id="rId15"/>
    <p:sldId id="324" r:id="rId16"/>
    <p:sldId id="325" r:id="rId17"/>
    <p:sldId id="327" r:id="rId18"/>
    <p:sldId id="326" r:id="rId19"/>
    <p:sldId id="323" r:id="rId20"/>
    <p:sldId id="313" r:id="rId21"/>
    <p:sldId id="328" r:id="rId22"/>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odingar att ha" id="{8EACD03B-ED80-9F4E-B29F-2E4F4ED208B7}">
          <p14:sldIdLst>
            <p14:sldId id="293"/>
            <p14:sldId id="297"/>
            <p14:sldId id="304"/>
            <p14:sldId id="314"/>
            <p14:sldId id="316"/>
            <p14:sldId id="306"/>
            <p14:sldId id="317"/>
            <p14:sldId id="320"/>
            <p14:sldId id="295"/>
            <p14:sldId id="321"/>
            <p14:sldId id="322"/>
            <p14:sldId id="324"/>
            <p14:sldId id="325"/>
            <p14:sldId id="327"/>
            <p14:sldId id="326"/>
            <p14:sldId id="323"/>
            <p14:sldId id="313"/>
            <p14:sldId id="32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A7A0D4-F211-CF6E-CC6E-35F2B63D8B76}" v="15" dt="2025-11-30T19:53:57.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Hemmendy" userId="S::julia.hemmendy@scouterna.se::6f3d69aa-5cbe-478e-bf53-cad3ee6069d0" providerId="AD" clId="Web-{19681F9A-7E4A-4B17-57CC-43708F555844}"/>
    <pc:docChg chg="addSld delSld modSld sldOrd modSection">
      <pc:chgData name="Julia  Hemmendy" userId="S::julia.hemmendy@scouterna.se::6f3d69aa-5cbe-478e-bf53-cad3ee6069d0" providerId="AD" clId="Web-{19681F9A-7E4A-4B17-57CC-43708F555844}" dt="2025-11-24T15:15:04.516" v="3240"/>
      <pc:docMkLst>
        <pc:docMk/>
      </pc:docMkLst>
      <pc:sldChg chg="modSp new">
        <pc:chgData name="Julia  Hemmendy" userId="S::julia.hemmendy@scouterna.se::6f3d69aa-5cbe-478e-bf53-cad3ee6069d0" providerId="AD" clId="Web-{19681F9A-7E4A-4B17-57CC-43708F555844}" dt="2025-11-24T14:44:03.324" v="2399" actId="20577"/>
        <pc:sldMkLst>
          <pc:docMk/>
          <pc:sldMk cId="170897557" sldId="293"/>
        </pc:sldMkLst>
        <pc:spChg chg="mod">
          <ac:chgData name="Julia  Hemmendy" userId="S::julia.hemmendy@scouterna.se::6f3d69aa-5cbe-478e-bf53-cad3ee6069d0" providerId="AD" clId="Web-{19681F9A-7E4A-4B17-57CC-43708F555844}" dt="2025-11-24T12:54:21.108" v="29" actId="20577"/>
          <ac:spMkLst>
            <pc:docMk/>
            <pc:sldMk cId="170897557" sldId="293"/>
            <ac:spMk id="2" creationId="{A8B3B8DC-903D-8BD3-F9B4-38448F9DF926}"/>
          </ac:spMkLst>
        </pc:spChg>
        <pc:spChg chg="mod">
          <ac:chgData name="Julia  Hemmendy" userId="S::julia.hemmendy@scouterna.se::6f3d69aa-5cbe-478e-bf53-cad3ee6069d0" providerId="AD" clId="Web-{19681F9A-7E4A-4B17-57CC-43708F555844}" dt="2025-11-24T14:44:03.324" v="2399" actId="20577"/>
          <ac:spMkLst>
            <pc:docMk/>
            <pc:sldMk cId="170897557" sldId="293"/>
            <ac:spMk id="3" creationId="{CF762B45-E86B-12A4-C318-AB0332ECD3BB}"/>
          </ac:spMkLst>
        </pc:spChg>
      </pc:sldChg>
      <pc:sldChg chg="modSp add">
        <pc:chgData name="Julia  Hemmendy" userId="S::julia.hemmendy@scouterna.se::6f3d69aa-5cbe-478e-bf53-cad3ee6069d0" providerId="AD" clId="Web-{19681F9A-7E4A-4B17-57CC-43708F555844}" dt="2025-11-24T14:25:57.338" v="2085" actId="20577"/>
        <pc:sldMkLst>
          <pc:docMk/>
          <pc:sldMk cId="1144301582" sldId="295"/>
        </pc:sldMkLst>
        <pc:spChg chg="mod">
          <ac:chgData name="Julia  Hemmendy" userId="S::julia.hemmendy@scouterna.se::6f3d69aa-5cbe-478e-bf53-cad3ee6069d0" providerId="AD" clId="Web-{19681F9A-7E4A-4B17-57CC-43708F555844}" dt="2025-11-24T14:21:28.103" v="1775" actId="20577"/>
          <ac:spMkLst>
            <pc:docMk/>
            <pc:sldMk cId="1144301582" sldId="295"/>
            <ac:spMk id="2" creationId="{30492F26-7618-BBD7-A8BD-0FF828F1A806}"/>
          </ac:spMkLst>
        </pc:spChg>
        <pc:spChg chg="mod">
          <ac:chgData name="Julia  Hemmendy" userId="S::julia.hemmendy@scouterna.se::6f3d69aa-5cbe-478e-bf53-cad3ee6069d0" providerId="AD" clId="Web-{19681F9A-7E4A-4B17-57CC-43708F555844}" dt="2025-11-24T14:23:41.572" v="1930" actId="20577"/>
          <ac:spMkLst>
            <pc:docMk/>
            <pc:sldMk cId="1144301582" sldId="295"/>
            <ac:spMk id="7" creationId="{85E9B2D5-152B-3BA1-829D-4B7F7E6AA6F1}"/>
          </ac:spMkLst>
        </pc:spChg>
        <pc:spChg chg="mod">
          <ac:chgData name="Julia  Hemmendy" userId="S::julia.hemmendy@scouterna.se::6f3d69aa-5cbe-478e-bf53-cad3ee6069d0" providerId="AD" clId="Web-{19681F9A-7E4A-4B17-57CC-43708F555844}" dt="2025-11-24T14:23:38.666" v="1929" actId="20577"/>
          <ac:spMkLst>
            <pc:docMk/>
            <pc:sldMk cId="1144301582" sldId="295"/>
            <ac:spMk id="8" creationId="{DCFDC062-EB1C-18A1-28A8-705AD395C2DD}"/>
          </ac:spMkLst>
        </pc:spChg>
        <pc:spChg chg="mod">
          <ac:chgData name="Julia  Hemmendy" userId="S::julia.hemmendy@scouterna.se::6f3d69aa-5cbe-478e-bf53-cad3ee6069d0" providerId="AD" clId="Web-{19681F9A-7E4A-4B17-57CC-43708F555844}" dt="2025-11-24T14:24:21.760" v="1979" actId="14100"/>
          <ac:spMkLst>
            <pc:docMk/>
            <pc:sldMk cId="1144301582" sldId="295"/>
            <ac:spMk id="9" creationId="{99B82DA8-0401-212B-ECD8-F49F042FD9DF}"/>
          </ac:spMkLst>
        </pc:spChg>
        <pc:spChg chg="mod">
          <ac:chgData name="Julia  Hemmendy" userId="S::julia.hemmendy@scouterna.se::6f3d69aa-5cbe-478e-bf53-cad3ee6069d0" providerId="AD" clId="Web-{19681F9A-7E4A-4B17-57CC-43708F555844}" dt="2025-11-24T14:25:37.338" v="2052" actId="14100"/>
          <ac:spMkLst>
            <pc:docMk/>
            <pc:sldMk cId="1144301582" sldId="295"/>
            <ac:spMk id="13" creationId="{C07FEB20-E145-76B9-C108-95743A6F582F}"/>
          </ac:spMkLst>
        </pc:spChg>
        <pc:spChg chg="mod">
          <ac:chgData name="Julia  Hemmendy" userId="S::julia.hemmendy@scouterna.se::6f3d69aa-5cbe-478e-bf53-cad3ee6069d0" providerId="AD" clId="Web-{19681F9A-7E4A-4B17-57CC-43708F555844}" dt="2025-11-24T14:25:57.338" v="2085" actId="20577"/>
          <ac:spMkLst>
            <pc:docMk/>
            <pc:sldMk cId="1144301582" sldId="295"/>
            <ac:spMk id="14" creationId="{A63505E3-056C-4F13-4D07-32784DCCBECB}"/>
          </ac:spMkLst>
        </pc:spChg>
        <pc:graphicFrameChg chg="modGraphic">
          <ac:chgData name="Julia  Hemmendy" userId="S::julia.hemmendy@scouterna.se::6f3d69aa-5cbe-478e-bf53-cad3ee6069d0" providerId="AD" clId="Web-{19681F9A-7E4A-4B17-57CC-43708F555844}" dt="2025-11-24T14:22:33.447" v="1822" actId="20577"/>
          <ac:graphicFrameMkLst>
            <pc:docMk/>
            <pc:sldMk cId="1144301582" sldId="295"/>
            <ac:graphicFrameMk id="4" creationId="{C708E165-F141-DF88-B0A5-325DCF2AF92D}"/>
          </ac:graphicFrameMkLst>
        </pc:graphicFrameChg>
      </pc:sldChg>
      <pc:sldChg chg="add ord">
        <pc:chgData name="Julia  Hemmendy" userId="S::julia.hemmendy@scouterna.se::6f3d69aa-5cbe-478e-bf53-cad3ee6069d0" providerId="AD" clId="Web-{19681F9A-7E4A-4B17-57CC-43708F555844}" dt="2025-11-24T12:59:47.640" v="52"/>
        <pc:sldMkLst>
          <pc:docMk/>
          <pc:sldMk cId="1796031267" sldId="297"/>
        </pc:sldMkLst>
      </pc:sldChg>
      <pc:sldChg chg="modSp add">
        <pc:chgData name="Julia  Hemmendy" userId="S::julia.hemmendy@scouterna.se::6f3d69aa-5cbe-478e-bf53-cad3ee6069d0" providerId="AD" clId="Web-{19681F9A-7E4A-4B17-57CC-43708F555844}" dt="2025-11-24T13:04:52.016" v="190" actId="20577"/>
        <pc:sldMkLst>
          <pc:docMk/>
          <pc:sldMk cId="854495859" sldId="304"/>
        </pc:sldMkLst>
        <pc:spChg chg="mod">
          <ac:chgData name="Julia  Hemmendy" userId="S::julia.hemmendy@scouterna.se::6f3d69aa-5cbe-478e-bf53-cad3ee6069d0" providerId="AD" clId="Web-{19681F9A-7E4A-4B17-57CC-43708F555844}" dt="2025-11-24T13:00:38.094" v="66" actId="20577"/>
          <ac:spMkLst>
            <pc:docMk/>
            <pc:sldMk cId="854495859" sldId="304"/>
            <ac:spMk id="2" creationId="{DC486CD5-B80C-44BF-8691-962668709BED}"/>
          </ac:spMkLst>
        </pc:spChg>
        <pc:spChg chg="mod">
          <ac:chgData name="Julia  Hemmendy" userId="S::julia.hemmendy@scouterna.se::6f3d69aa-5cbe-478e-bf53-cad3ee6069d0" providerId="AD" clId="Web-{19681F9A-7E4A-4B17-57CC-43708F555844}" dt="2025-11-24T13:04:52.016" v="190" actId="20577"/>
          <ac:spMkLst>
            <pc:docMk/>
            <pc:sldMk cId="854495859" sldId="304"/>
            <ac:spMk id="3" creationId="{32430D01-A745-2E60-BA3C-3E19CD1D4D1B}"/>
          </ac:spMkLst>
        </pc:spChg>
      </pc:sldChg>
      <pc:sldChg chg="modSp add">
        <pc:chgData name="Julia  Hemmendy" userId="S::julia.hemmendy@scouterna.se::6f3d69aa-5cbe-478e-bf53-cad3ee6069d0" providerId="AD" clId="Web-{19681F9A-7E4A-4B17-57CC-43708F555844}" dt="2025-11-24T13:30:31.892" v="797" actId="20577"/>
        <pc:sldMkLst>
          <pc:docMk/>
          <pc:sldMk cId="1729759726" sldId="306"/>
        </pc:sldMkLst>
        <pc:spChg chg="mod">
          <ac:chgData name="Julia  Hemmendy" userId="S::julia.hemmendy@scouterna.se::6f3d69aa-5cbe-478e-bf53-cad3ee6069d0" providerId="AD" clId="Web-{19681F9A-7E4A-4B17-57CC-43708F555844}" dt="2025-11-24T13:18:59.298" v="437" actId="20577"/>
          <ac:spMkLst>
            <pc:docMk/>
            <pc:sldMk cId="1729759726" sldId="306"/>
            <ac:spMk id="2" creationId="{F912BE80-FCE2-ED71-5C7E-63AB0D03C8CB}"/>
          </ac:spMkLst>
        </pc:spChg>
        <pc:spChg chg="mod">
          <ac:chgData name="Julia  Hemmendy" userId="S::julia.hemmendy@scouterna.se::6f3d69aa-5cbe-478e-bf53-cad3ee6069d0" providerId="AD" clId="Web-{19681F9A-7E4A-4B17-57CC-43708F555844}" dt="2025-11-24T13:30:31.892" v="797" actId="20577"/>
          <ac:spMkLst>
            <pc:docMk/>
            <pc:sldMk cId="1729759726" sldId="306"/>
            <ac:spMk id="3" creationId="{25375754-B6ED-838C-0B74-528616AE0550}"/>
          </ac:spMkLst>
        </pc:spChg>
      </pc:sldChg>
      <pc:sldChg chg="addSp modSp add">
        <pc:chgData name="Julia  Hemmendy" userId="S::julia.hemmendy@scouterna.se::6f3d69aa-5cbe-478e-bf53-cad3ee6069d0" providerId="AD" clId="Web-{19681F9A-7E4A-4B17-57CC-43708F555844}" dt="2025-11-24T15:13:31.922" v="3201" actId="1076"/>
        <pc:sldMkLst>
          <pc:docMk/>
          <pc:sldMk cId="1240751153" sldId="313"/>
        </pc:sldMkLst>
        <pc:spChg chg="add mod">
          <ac:chgData name="Julia  Hemmendy" userId="S::julia.hemmendy@scouterna.se::6f3d69aa-5cbe-478e-bf53-cad3ee6069d0" providerId="AD" clId="Web-{19681F9A-7E4A-4B17-57CC-43708F555844}" dt="2025-11-24T15:13:05.563" v="3196"/>
          <ac:spMkLst>
            <pc:docMk/>
            <pc:sldMk cId="1240751153" sldId="313"/>
            <ac:spMk id="2" creationId="{0384DE84-AF72-4225-7DB1-5E4C9C940B7E}"/>
          </ac:spMkLst>
        </pc:spChg>
        <pc:picChg chg="add mod">
          <ac:chgData name="Julia  Hemmendy" userId="S::julia.hemmendy@scouterna.se::6f3d69aa-5cbe-478e-bf53-cad3ee6069d0" providerId="AD" clId="Web-{19681F9A-7E4A-4B17-57CC-43708F555844}" dt="2025-11-24T15:13:31.922" v="3201" actId="1076"/>
          <ac:picMkLst>
            <pc:docMk/>
            <pc:sldMk cId="1240751153" sldId="313"/>
            <ac:picMk id="3" creationId="{A6F9D53C-5EE1-DC03-917D-19CDE97B8232}"/>
          </ac:picMkLst>
        </pc:picChg>
      </pc:sldChg>
      <pc:sldChg chg="addSp delSp modSp add">
        <pc:chgData name="Julia  Hemmendy" userId="S::julia.hemmendy@scouterna.se::6f3d69aa-5cbe-478e-bf53-cad3ee6069d0" providerId="AD" clId="Web-{19681F9A-7E4A-4B17-57CC-43708F555844}" dt="2025-11-24T14:37:42.401" v="2360" actId="1076"/>
        <pc:sldMkLst>
          <pc:docMk/>
          <pc:sldMk cId="1634966074" sldId="314"/>
        </pc:sldMkLst>
        <pc:spChg chg="mod">
          <ac:chgData name="Julia  Hemmendy" userId="S::julia.hemmendy@scouterna.se::6f3d69aa-5cbe-478e-bf53-cad3ee6069d0" providerId="AD" clId="Web-{19681F9A-7E4A-4B17-57CC-43708F555844}" dt="2025-11-24T14:37:27.855" v="2356" actId="20577"/>
          <ac:spMkLst>
            <pc:docMk/>
            <pc:sldMk cId="1634966074" sldId="314"/>
            <ac:spMk id="3" creationId="{A8419E3E-7BB3-9B31-5079-373B1B087234}"/>
          </ac:spMkLst>
        </pc:spChg>
        <pc:picChg chg="add mod">
          <ac:chgData name="Julia  Hemmendy" userId="S::julia.hemmendy@scouterna.se::6f3d69aa-5cbe-478e-bf53-cad3ee6069d0" providerId="AD" clId="Web-{19681F9A-7E4A-4B17-57CC-43708F555844}" dt="2025-11-24T14:37:42.401" v="2360" actId="1076"/>
          <ac:picMkLst>
            <pc:docMk/>
            <pc:sldMk cId="1634966074" sldId="314"/>
            <ac:picMk id="5" creationId="{67D9EAE3-C23F-7999-DCC7-FBD830C51644}"/>
          </ac:picMkLst>
        </pc:picChg>
        <pc:picChg chg="mod">
          <ac:chgData name="Julia  Hemmendy" userId="S::julia.hemmendy@scouterna.se::6f3d69aa-5cbe-478e-bf53-cad3ee6069d0" providerId="AD" clId="Web-{19681F9A-7E4A-4B17-57CC-43708F555844}" dt="2025-11-24T14:37:42.370" v="2359" actId="1076"/>
          <ac:picMkLst>
            <pc:docMk/>
            <pc:sldMk cId="1634966074" sldId="314"/>
            <ac:picMk id="7" creationId="{629968EE-279D-5FA2-856A-F504CE0EB18A}"/>
          </ac:picMkLst>
        </pc:picChg>
      </pc:sldChg>
      <pc:sldChg chg="modSp new addAnim">
        <pc:chgData name="Julia  Hemmendy" userId="S::julia.hemmendy@scouterna.se::6f3d69aa-5cbe-478e-bf53-cad3ee6069d0" providerId="AD" clId="Web-{19681F9A-7E4A-4B17-57CC-43708F555844}" dt="2025-11-24T13:54:01.115" v="1109" actId="14100"/>
        <pc:sldMkLst>
          <pc:docMk/>
          <pc:sldMk cId="1318243652" sldId="316"/>
        </pc:sldMkLst>
        <pc:spChg chg="mod">
          <ac:chgData name="Julia  Hemmendy" userId="S::julia.hemmendy@scouterna.se::6f3d69aa-5cbe-478e-bf53-cad3ee6069d0" providerId="AD" clId="Web-{19681F9A-7E4A-4B17-57CC-43708F555844}" dt="2025-11-24T13:11:40.126" v="249" actId="20577"/>
          <ac:spMkLst>
            <pc:docMk/>
            <pc:sldMk cId="1318243652" sldId="316"/>
            <ac:spMk id="2" creationId="{A6C36ED1-C10B-AFD2-ACDD-A52FDCD7F1A6}"/>
          </ac:spMkLst>
        </pc:spChg>
        <pc:spChg chg="mod">
          <ac:chgData name="Julia  Hemmendy" userId="S::julia.hemmendy@scouterna.se::6f3d69aa-5cbe-478e-bf53-cad3ee6069d0" providerId="AD" clId="Web-{19681F9A-7E4A-4B17-57CC-43708F555844}" dt="2025-11-24T13:54:01.115" v="1109" actId="14100"/>
          <ac:spMkLst>
            <pc:docMk/>
            <pc:sldMk cId="1318243652" sldId="316"/>
            <ac:spMk id="3" creationId="{DBA972C0-7114-EE19-70C2-2F15800F2E7E}"/>
          </ac:spMkLst>
        </pc:spChg>
        <pc:spChg chg="mod">
          <ac:chgData name="Julia  Hemmendy" userId="S::julia.hemmendy@scouterna.se::6f3d69aa-5cbe-478e-bf53-cad3ee6069d0" providerId="AD" clId="Web-{19681F9A-7E4A-4B17-57CC-43708F555844}" dt="2025-11-24T13:54:01.115" v="1109" actId="14100"/>
          <ac:spMkLst>
            <pc:docMk/>
            <pc:sldMk cId="1318243652" sldId="316"/>
            <ac:spMk id="4" creationId="{0068BB1B-018B-F4B3-68B1-0DF47F5F984F}"/>
          </ac:spMkLst>
        </pc:spChg>
      </pc:sldChg>
      <pc:sldChg chg="addSp modSp new addAnim">
        <pc:chgData name="Julia  Hemmendy" userId="S::julia.hemmendy@scouterna.se::6f3d69aa-5cbe-478e-bf53-cad3ee6069d0" providerId="AD" clId="Web-{19681F9A-7E4A-4B17-57CC-43708F555844}" dt="2025-11-24T13:51:11.896" v="1093"/>
        <pc:sldMkLst>
          <pc:docMk/>
          <pc:sldMk cId="3323399779" sldId="317"/>
        </pc:sldMkLst>
        <pc:spChg chg="mod">
          <ac:chgData name="Julia  Hemmendy" userId="S::julia.hemmendy@scouterna.se::6f3d69aa-5cbe-478e-bf53-cad3ee6069d0" providerId="AD" clId="Web-{19681F9A-7E4A-4B17-57CC-43708F555844}" dt="2025-11-24T13:30:55.908" v="815" actId="20577"/>
          <ac:spMkLst>
            <pc:docMk/>
            <pc:sldMk cId="3323399779" sldId="317"/>
            <ac:spMk id="2" creationId="{A94740B1-AB0E-9246-59F5-9D6C6F21BDEA}"/>
          </ac:spMkLst>
        </pc:spChg>
        <pc:spChg chg="mod">
          <ac:chgData name="Julia  Hemmendy" userId="S::julia.hemmendy@scouterna.se::6f3d69aa-5cbe-478e-bf53-cad3ee6069d0" providerId="AD" clId="Web-{19681F9A-7E4A-4B17-57CC-43708F555844}" dt="2025-11-24T13:34:14.549" v="928" actId="20577"/>
          <ac:spMkLst>
            <pc:docMk/>
            <pc:sldMk cId="3323399779" sldId="317"/>
            <ac:spMk id="3" creationId="{3E31A634-E1FE-8979-4E61-20C68BA27981}"/>
          </ac:spMkLst>
        </pc:spChg>
        <pc:spChg chg="mod">
          <ac:chgData name="Julia  Hemmendy" userId="S::julia.hemmendy@scouterna.se::6f3d69aa-5cbe-478e-bf53-cad3ee6069d0" providerId="AD" clId="Web-{19681F9A-7E4A-4B17-57CC-43708F555844}" dt="2025-11-24T13:31:04.971" v="820" actId="20577"/>
          <ac:spMkLst>
            <pc:docMk/>
            <pc:sldMk cId="3323399779" sldId="317"/>
            <ac:spMk id="4" creationId="{1EB0C491-EAAF-330E-62B2-2E137CE8CC0B}"/>
          </ac:spMkLst>
        </pc:spChg>
        <pc:spChg chg="mod">
          <ac:chgData name="Julia  Hemmendy" userId="S::julia.hemmendy@scouterna.se::6f3d69aa-5cbe-478e-bf53-cad3ee6069d0" providerId="AD" clId="Web-{19681F9A-7E4A-4B17-57CC-43708F555844}" dt="2025-11-24T13:50:21.646" v="1091" actId="14100"/>
          <ac:spMkLst>
            <pc:docMk/>
            <pc:sldMk cId="3323399779" sldId="317"/>
            <ac:spMk id="5" creationId="{CC9C78FB-F3B4-265B-336B-2415563A2079}"/>
          </ac:spMkLst>
        </pc:spChg>
        <pc:spChg chg="mod">
          <ac:chgData name="Julia  Hemmendy" userId="S::julia.hemmendy@scouterna.se::6f3d69aa-5cbe-478e-bf53-cad3ee6069d0" providerId="AD" clId="Web-{19681F9A-7E4A-4B17-57CC-43708F555844}" dt="2025-11-24T13:30:44.377" v="806" actId="20577"/>
          <ac:spMkLst>
            <pc:docMk/>
            <pc:sldMk cId="3323399779" sldId="317"/>
            <ac:spMk id="6" creationId="{02068F53-0FC7-9A20-6F57-66DE6BC91C69}"/>
          </ac:spMkLst>
        </pc:spChg>
        <pc:picChg chg="add mod">
          <ac:chgData name="Julia  Hemmendy" userId="S::julia.hemmendy@scouterna.se::6f3d69aa-5cbe-478e-bf53-cad3ee6069d0" providerId="AD" clId="Web-{19681F9A-7E4A-4B17-57CC-43708F555844}" dt="2025-11-24T13:45:44.771" v="1002" actId="1076"/>
          <ac:picMkLst>
            <pc:docMk/>
            <pc:sldMk cId="3323399779" sldId="317"/>
            <ac:picMk id="8" creationId="{4C2CD1EC-4AFF-18D9-D64A-A626211F4D04}"/>
          </ac:picMkLst>
        </pc:picChg>
      </pc:sldChg>
      <pc:sldChg chg="modSp add addAnim modAnim">
        <pc:chgData name="Julia  Hemmendy" userId="S::julia.hemmendy@scouterna.se::6f3d69aa-5cbe-478e-bf53-cad3ee6069d0" providerId="AD" clId="Web-{19681F9A-7E4A-4B17-57CC-43708F555844}" dt="2025-11-24T15:11:12.015" v="3189"/>
        <pc:sldMkLst>
          <pc:docMk/>
          <pc:sldMk cId="2630807237" sldId="320"/>
        </pc:sldMkLst>
        <pc:spChg chg="mod">
          <ac:chgData name="Julia  Hemmendy" userId="S::julia.hemmendy@scouterna.se::6f3d69aa-5cbe-478e-bf53-cad3ee6069d0" providerId="AD" clId="Web-{19681F9A-7E4A-4B17-57CC-43708F555844}" dt="2025-11-24T14:04:11.835" v="1209" actId="20577"/>
          <ac:spMkLst>
            <pc:docMk/>
            <pc:sldMk cId="2630807237" sldId="320"/>
            <ac:spMk id="2" creationId="{373536F0-FC8B-E9E0-EA2D-5952BED04BC9}"/>
          </ac:spMkLst>
        </pc:spChg>
        <pc:spChg chg="mod">
          <ac:chgData name="Julia  Hemmendy" userId="S::julia.hemmendy@scouterna.se::6f3d69aa-5cbe-478e-bf53-cad3ee6069d0" providerId="AD" clId="Web-{19681F9A-7E4A-4B17-57CC-43708F555844}" dt="2025-11-24T14:05:49.273" v="1268" actId="20577"/>
          <ac:spMkLst>
            <pc:docMk/>
            <pc:sldMk cId="2630807237" sldId="320"/>
            <ac:spMk id="3" creationId="{4EDE2AB1-CD1B-42D7-129B-C486DF39785F}"/>
          </ac:spMkLst>
        </pc:spChg>
        <pc:spChg chg="mod">
          <ac:chgData name="Julia  Hemmendy" userId="S::julia.hemmendy@scouterna.se::6f3d69aa-5cbe-478e-bf53-cad3ee6069d0" providerId="AD" clId="Web-{19681F9A-7E4A-4B17-57CC-43708F555844}" dt="2025-11-24T14:38:00.558" v="2361" actId="20577"/>
          <ac:spMkLst>
            <pc:docMk/>
            <pc:sldMk cId="2630807237" sldId="320"/>
            <ac:spMk id="4" creationId="{F58DF238-A4AA-2E43-76C3-60D52B3ED9D4}"/>
          </ac:spMkLst>
        </pc:spChg>
        <pc:spChg chg="mod">
          <ac:chgData name="Julia  Hemmendy" userId="S::julia.hemmendy@scouterna.se::6f3d69aa-5cbe-478e-bf53-cad3ee6069d0" providerId="AD" clId="Web-{19681F9A-7E4A-4B17-57CC-43708F555844}" dt="2025-11-24T14:07:29.851" v="1372" actId="20577"/>
          <ac:spMkLst>
            <pc:docMk/>
            <pc:sldMk cId="2630807237" sldId="320"/>
            <ac:spMk id="5" creationId="{23DCA8AB-DF0B-92AD-3476-0C12A1615631}"/>
          </ac:spMkLst>
        </pc:spChg>
        <pc:spChg chg="mod">
          <ac:chgData name="Julia  Hemmendy" userId="S::julia.hemmendy@scouterna.se::6f3d69aa-5cbe-478e-bf53-cad3ee6069d0" providerId="AD" clId="Web-{19681F9A-7E4A-4B17-57CC-43708F555844}" dt="2025-11-24T14:04:00.429" v="1195" actId="20577"/>
          <ac:spMkLst>
            <pc:docMk/>
            <pc:sldMk cId="2630807237" sldId="320"/>
            <ac:spMk id="6" creationId="{42E126C8-9E91-A651-2AE4-85E52B579499}"/>
          </ac:spMkLst>
        </pc:spChg>
      </pc:sldChg>
      <pc:sldChg chg="modSp add delAnim modAnim">
        <pc:chgData name="Julia  Hemmendy" userId="S::julia.hemmendy@scouterna.se::6f3d69aa-5cbe-478e-bf53-cad3ee6069d0" providerId="AD" clId="Web-{19681F9A-7E4A-4B17-57CC-43708F555844}" dt="2025-11-24T14:43:26.464" v="2398"/>
        <pc:sldMkLst>
          <pc:docMk/>
          <pc:sldMk cId="1917660486" sldId="321"/>
        </pc:sldMkLst>
        <pc:spChg chg="mod">
          <ac:chgData name="Julia  Hemmendy" userId="S::julia.hemmendy@scouterna.se::6f3d69aa-5cbe-478e-bf53-cad3ee6069d0" providerId="AD" clId="Web-{19681F9A-7E4A-4B17-57CC-43708F555844}" dt="2025-11-24T14:08:29.351" v="1401" actId="20577"/>
          <ac:spMkLst>
            <pc:docMk/>
            <pc:sldMk cId="1917660486" sldId="321"/>
            <ac:spMk id="2" creationId="{82244110-5F0C-66F9-4C84-DC5239DD74A0}"/>
          </ac:spMkLst>
        </pc:spChg>
        <pc:spChg chg="mod">
          <ac:chgData name="Julia  Hemmendy" userId="S::julia.hemmendy@scouterna.se::6f3d69aa-5cbe-478e-bf53-cad3ee6069d0" providerId="AD" clId="Web-{19681F9A-7E4A-4B17-57CC-43708F555844}" dt="2025-11-24T14:09:42.554" v="1474" actId="20577"/>
          <ac:spMkLst>
            <pc:docMk/>
            <pc:sldMk cId="1917660486" sldId="321"/>
            <ac:spMk id="3" creationId="{330D54BC-23ED-8C5B-251B-233384AE1175}"/>
          </ac:spMkLst>
        </pc:spChg>
        <pc:spChg chg="mod">
          <ac:chgData name="Julia  Hemmendy" userId="S::julia.hemmendy@scouterna.se::6f3d69aa-5cbe-478e-bf53-cad3ee6069d0" providerId="AD" clId="Web-{19681F9A-7E4A-4B17-57CC-43708F555844}" dt="2025-11-24T14:21:35.837" v="1781" actId="20577"/>
          <ac:spMkLst>
            <pc:docMk/>
            <pc:sldMk cId="1917660486" sldId="321"/>
            <ac:spMk id="6" creationId="{3B369667-0920-B067-7EDF-9378D783901E}"/>
          </ac:spMkLst>
        </pc:spChg>
      </pc:sldChg>
      <pc:sldChg chg="modSp add addAnim">
        <pc:chgData name="Julia  Hemmendy" userId="S::julia.hemmendy@scouterna.se::6f3d69aa-5cbe-478e-bf53-cad3ee6069d0" providerId="AD" clId="Web-{19681F9A-7E4A-4B17-57CC-43708F555844}" dt="2025-11-24T15:11:46.328" v="3190"/>
        <pc:sldMkLst>
          <pc:docMk/>
          <pc:sldMk cId="1786142901" sldId="322"/>
        </pc:sldMkLst>
        <pc:spChg chg="mod">
          <ac:chgData name="Julia  Hemmendy" userId="S::julia.hemmendy@scouterna.se::6f3d69aa-5cbe-478e-bf53-cad3ee6069d0" providerId="AD" clId="Web-{19681F9A-7E4A-4B17-57CC-43708F555844}" dt="2025-11-24T14:58:44.530" v="2676" actId="20577"/>
          <ac:spMkLst>
            <pc:docMk/>
            <pc:sldMk cId="1786142901" sldId="322"/>
            <ac:spMk id="2" creationId="{0317C3CF-E857-CEC1-DFB7-53B046A88D06}"/>
          </ac:spMkLst>
        </pc:spChg>
        <pc:spChg chg="mod">
          <ac:chgData name="Julia  Hemmendy" userId="S::julia.hemmendy@scouterna.se::6f3d69aa-5cbe-478e-bf53-cad3ee6069d0" providerId="AD" clId="Web-{19681F9A-7E4A-4B17-57CC-43708F555844}" dt="2025-11-24T15:01:45.921" v="2915" actId="20577"/>
          <ac:spMkLst>
            <pc:docMk/>
            <pc:sldMk cId="1786142901" sldId="322"/>
            <ac:spMk id="4" creationId="{FAD9F8DF-D6EA-A91F-CAD4-E6FDEB6276E7}"/>
          </ac:spMkLst>
        </pc:spChg>
      </pc:sldChg>
      <pc:sldChg chg="addSp modSp add">
        <pc:chgData name="Julia  Hemmendy" userId="S::julia.hemmendy@scouterna.se::6f3d69aa-5cbe-478e-bf53-cad3ee6069d0" providerId="AD" clId="Web-{19681F9A-7E4A-4B17-57CC-43708F555844}" dt="2025-11-24T15:02:10.077" v="2921" actId="20577"/>
        <pc:sldMkLst>
          <pc:docMk/>
          <pc:sldMk cId="2404113854" sldId="323"/>
        </pc:sldMkLst>
        <pc:spChg chg="mod">
          <ac:chgData name="Julia  Hemmendy" userId="S::julia.hemmendy@scouterna.se::6f3d69aa-5cbe-478e-bf53-cad3ee6069d0" providerId="AD" clId="Web-{19681F9A-7E4A-4B17-57CC-43708F555844}" dt="2025-11-24T15:02:10.077" v="2921" actId="20577"/>
          <ac:spMkLst>
            <pc:docMk/>
            <pc:sldMk cId="2404113854" sldId="323"/>
            <ac:spMk id="2" creationId="{6D4F1FF9-23D2-3052-26B6-B9DBCAC6437F}"/>
          </ac:spMkLst>
        </pc:spChg>
        <pc:spChg chg="add mod">
          <ac:chgData name="Julia  Hemmendy" userId="S::julia.hemmendy@scouterna.se::6f3d69aa-5cbe-478e-bf53-cad3ee6069d0" providerId="AD" clId="Web-{19681F9A-7E4A-4B17-57CC-43708F555844}" dt="2025-11-24T13:58:55.974" v="1126" actId="14100"/>
          <ac:spMkLst>
            <pc:docMk/>
            <pc:sldMk cId="2404113854" sldId="323"/>
            <ac:spMk id="3" creationId="{77C1A106-2D40-21F7-80F3-ECD89BDB3ACC}"/>
          </ac:spMkLst>
        </pc:spChg>
        <pc:spChg chg="mod">
          <ac:chgData name="Julia  Hemmendy" userId="S::julia.hemmendy@scouterna.se::6f3d69aa-5cbe-478e-bf53-cad3ee6069d0" providerId="AD" clId="Web-{19681F9A-7E4A-4B17-57CC-43708F555844}" dt="2025-11-24T14:00:17.631" v="1184" actId="20577"/>
          <ac:spMkLst>
            <pc:docMk/>
            <pc:sldMk cId="2404113854" sldId="323"/>
            <ac:spMk id="4" creationId="{D3D663BE-5844-704A-F513-D0833ABA663C}"/>
          </ac:spMkLst>
        </pc:spChg>
      </pc:sldChg>
      <pc:sldChg chg="modSp add modAnim">
        <pc:chgData name="Julia  Hemmendy" userId="S::julia.hemmendy@scouterna.se::6f3d69aa-5cbe-478e-bf53-cad3ee6069d0" providerId="AD" clId="Web-{19681F9A-7E4A-4B17-57CC-43708F555844}" dt="2025-11-24T14:41:21.058" v="2391"/>
        <pc:sldMkLst>
          <pc:docMk/>
          <pc:sldMk cId="2543279905" sldId="324"/>
        </pc:sldMkLst>
        <pc:spChg chg="mod">
          <ac:chgData name="Julia  Hemmendy" userId="S::julia.hemmendy@scouterna.se::6f3d69aa-5cbe-478e-bf53-cad3ee6069d0" providerId="AD" clId="Web-{19681F9A-7E4A-4B17-57CC-43708F555844}" dt="2025-11-24T14:18:06.555" v="1693" actId="20577"/>
          <ac:spMkLst>
            <pc:docMk/>
            <pc:sldMk cId="2543279905" sldId="324"/>
            <ac:spMk id="2" creationId="{8A79B6C3-2C7F-25BD-EEB7-19778ED62843}"/>
          </ac:spMkLst>
        </pc:spChg>
        <pc:spChg chg="mod">
          <ac:chgData name="Julia  Hemmendy" userId="S::julia.hemmendy@scouterna.se::6f3d69aa-5cbe-478e-bf53-cad3ee6069d0" providerId="AD" clId="Web-{19681F9A-7E4A-4B17-57CC-43708F555844}" dt="2025-11-24T14:19:18.134" v="1746" actId="20577"/>
          <ac:spMkLst>
            <pc:docMk/>
            <pc:sldMk cId="2543279905" sldId="324"/>
            <ac:spMk id="3" creationId="{CFB5B2BC-D8AE-715B-1768-0396DB8C9243}"/>
          </ac:spMkLst>
        </pc:spChg>
      </pc:sldChg>
      <pc:sldChg chg="addSp modSp new addAnim">
        <pc:chgData name="Julia  Hemmendy" userId="S::julia.hemmendy@scouterna.se::6f3d69aa-5cbe-478e-bf53-cad3ee6069d0" providerId="AD" clId="Web-{19681F9A-7E4A-4B17-57CC-43708F555844}" dt="2025-11-24T14:58:24.904" v="2658" actId="20577"/>
        <pc:sldMkLst>
          <pc:docMk/>
          <pc:sldMk cId="1483278827" sldId="325"/>
        </pc:sldMkLst>
        <pc:spChg chg="mod">
          <ac:chgData name="Julia  Hemmendy" userId="S::julia.hemmendy@scouterna.se::6f3d69aa-5cbe-478e-bf53-cad3ee6069d0" providerId="AD" clId="Web-{19681F9A-7E4A-4B17-57CC-43708F555844}" dt="2025-11-24T14:58:24.904" v="2658" actId="20577"/>
          <ac:spMkLst>
            <pc:docMk/>
            <pc:sldMk cId="1483278827" sldId="325"/>
            <ac:spMk id="2" creationId="{970428FE-B42D-3A4C-8311-9A611607ACB7}"/>
          </ac:spMkLst>
        </pc:spChg>
        <pc:spChg chg="mod">
          <ac:chgData name="Julia  Hemmendy" userId="S::julia.hemmendy@scouterna.se::6f3d69aa-5cbe-478e-bf53-cad3ee6069d0" providerId="AD" clId="Web-{19681F9A-7E4A-4B17-57CC-43708F555844}" dt="2025-11-24T14:44:27.792" v="2400" actId="14100"/>
          <ac:spMkLst>
            <pc:docMk/>
            <pc:sldMk cId="1483278827" sldId="325"/>
            <ac:spMk id="3" creationId="{B791D5A4-12F7-23DD-352C-E6C5B03EF1B7}"/>
          </ac:spMkLst>
        </pc:spChg>
        <pc:picChg chg="add mod">
          <ac:chgData name="Julia  Hemmendy" userId="S::julia.hemmendy@scouterna.se::6f3d69aa-5cbe-478e-bf53-cad3ee6069d0" providerId="AD" clId="Web-{19681F9A-7E4A-4B17-57CC-43708F555844}" dt="2025-11-24T14:39:21.573" v="2368" actId="1076"/>
          <ac:picMkLst>
            <pc:docMk/>
            <pc:sldMk cId="1483278827" sldId="325"/>
            <ac:picMk id="5" creationId="{FE235BE6-CD34-41C6-D328-3A9D4CB1EE5D}"/>
          </ac:picMkLst>
        </pc:picChg>
      </pc:sldChg>
      <pc:sldChg chg="addSp delSp modSp add addAnim">
        <pc:chgData name="Julia  Hemmendy" userId="S::julia.hemmendy@scouterna.se::6f3d69aa-5cbe-478e-bf53-cad3ee6069d0" providerId="AD" clId="Web-{19681F9A-7E4A-4B17-57CC-43708F555844}" dt="2025-11-24T15:12:10.219" v="3192"/>
        <pc:sldMkLst>
          <pc:docMk/>
          <pc:sldMk cId="2777154246" sldId="326"/>
        </pc:sldMkLst>
        <pc:spChg chg="mod">
          <ac:chgData name="Julia  Hemmendy" userId="S::julia.hemmendy@scouterna.se::6f3d69aa-5cbe-478e-bf53-cad3ee6069d0" providerId="AD" clId="Web-{19681F9A-7E4A-4B17-57CC-43708F555844}" dt="2025-11-24T14:47:18.074" v="2402" actId="20577"/>
          <ac:spMkLst>
            <pc:docMk/>
            <pc:sldMk cId="2777154246" sldId="326"/>
            <ac:spMk id="2" creationId="{C84A914B-88A6-C9DA-EF46-B3949368E2F3}"/>
          </ac:spMkLst>
        </pc:spChg>
        <pc:spChg chg="mod">
          <ac:chgData name="Julia  Hemmendy" userId="S::julia.hemmendy@scouterna.se::6f3d69aa-5cbe-478e-bf53-cad3ee6069d0" providerId="AD" clId="Web-{19681F9A-7E4A-4B17-57CC-43708F555844}" dt="2025-11-24T14:55:28.497" v="2648" actId="20577"/>
          <ac:spMkLst>
            <pc:docMk/>
            <pc:sldMk cId="2777154246" sldId="326"/>
            <ac:spMk id="4" creationId="{B6FC8D15-0FD5-79A2-FF8D-6F911596F95E}"/>
          </ac:spMkLst>
        </pc:spChg>
        <pc:picChg chg="add mod">
          <ac:chgData name="Julia  Hemmendy" userId="S::julia.hemmendy@scouterna.se::6f3d69aa-5cbe-478e-bf53-cad3ee6069d0" providerId="AD" clId="Web-{19681F9A-7E4A-4B17-57CC-43708F555844}" dt="2025-11-24T14:56:20.388" v="2656" actId="1076"/>
          <ac:picMkLst>
            <pc:docMk/>
            <pc:sldMk cId="2777154246" sldId="326"/>
            <ac:picMk id="3" creationId="{BC7A55F1-9242-75C1-7C8A-9D1077DEC0C6}"/>
          </ac:picMkLst>
        </pc:picChg>
      </pc:sldChg>
      <pc:sldChg chg="addSp modSp new addAnim">
        <pc:chgData name="Julia  Hemmendy" userId="S::julia.hemmendy@scouterna.se::6f3d69aa-5cbe-478e-bf53-cad3ee6069d0" providerId="AD" clId="Web-{19681F9A-7E4A-4B17-57CC-43708F555844}" dt="2025-11-24T15:15:04.516" v="3240"/>
        <pc:sldMkLst>
          <pc:docMk/>
          <pc:sldMk cId="3174890910" sldId="327"/>
        </pc:sldMkLst>
        <pc:spChg chg="mod">
          <ac:chgData name="Julia  Hemmendy" userId="S::julia.hemmendy@scouterna.se::6f3d69aa-5cbe-478e-bf53-cad3ee6069d0" providerId="AD" clId="Web-{19681F9A-7E4A-4B17-57CC-43708F555844}" dt="2025-11-24T15:14:28.813" v="3202" actId="1076"/>
          <ac:spMkLst>
            <pc:docMk/>
            <pc:sldMk cId="3174890910" sldId="327"/>
            <ac:spMk id="2" creationId="{FAD45A2B-D2A6-ADD3-20EC-7245D1C9821B}"/>
          </ac:spMkLst>
        </pc:spChg>
        <pc:spChg chg="mod">
          <ac:chgData name="Julia  Hemmendy" userId="S::julia.hemmendy@scouterna.se::6f3d69aa-5cbe-478e-bf53-cad3ee6069d0" providerId="AD" clId="Web-{19681F9A-7E4A-4B17-57CC-43708F555844}" dt="2025-11-24T15:14:28.829" v="3203" actId="1076"/>
          <ac:spMkLst>
            <pc:docMk/>
            <pc:sldMk cId="3174890910" sldId="327"/>
            <ac:spMk id="3" creationId="{6DAECCC4-437D-6324-164B-77C71247955E}"/>
          </ac:spMkLst>
        </pc:spChg>
        <pc:spChg chg="mod">
          <ac:chgData name="Julia  Hemmendy" userId="S::julia.hemmendy@scouterna.se::6f3d69aa-5cbe-478e-bf53-cad3ee6069d0" providerId="AD" clId="Web-{19681F9A-7E4A-4B17-57CC-43708F555844}" dt="2025-11-24T15:08:11.937" v="3113" actId="20577"/>
          <ac:spMkLst>
            <pc:docMk/>
            <pc:sldMk cId="3174890910" sldId="327"/>
            <ac:spMk id="4" creationId="{DA671634-EA8A-6548-C809-CAB10E446F92}"/>
          </ac:spMkLst>
        </pc:spChg>
        <pc:spChg chg="add mod">
          <ac:chgData name="Julia  Hemmendy" userId="S::julia.hemmendy@scouterna.se::6f3d69aa-5cbe-478e-bf53-cad3ee6069d0" providerId="AD" clId="Web-{19681F9A-7E4A-4B17-57CC-43708F555844}" dt="2025-11-24T15:14:50.797" v="3239" actId="14100"/>
          <ac:spMkLst>
            <pc:docMk/>
            <pc:sldMk cId="3174890910" sldId="327"/>
            <ac:spMk id="7" creationId="{63DBF16C-20BB-44B9-072D-EB8C1F8B379A}"/>
          </ac:spMkLst>
        </pc:spChg>
        <pc:picChg chg="add mod">
          <ac:chgData name="Julia  Hemmendy" userId="S::julia.hemmendy@scouterna.se::6f3d69aa-5cbe-478e-bf53-cad3ee6069d0" providerId="AD" clId="Web-{19681F9A-7E4A-4B17-57CC-43708F555844}" dt="2025-11-24T15:14:28.860" v="3204" actId="1076"/>
          <ac:picMkLst>
            <pc:docMk/>
            <pc:sldMk cId="3174890910" sldId="327"/>
            <ac:picMk id="5" creationId="{B092AADA-3CB3-F7C0-D2AF-4471EC94CF4C}"/>
          </ac:picMkLst>
        </pc:picChg>
      </pc:sldChg>
    </pc:docChg>
  </pc:docChgLst>
  <pc:docChgLst>
    <pc:chgData name="Maria Lysell" userId="S::maria.lysell@scouterna.se::d8607b30-53a8-4082-bf2c-28b53936c0de" providerId="AD" clId="Web-{FDE5DEC0-C4A5-4B09-99AC-AD566505CEBE}"/>
    <pc:docChg chg="modSld sldOrd">
      <pc:chgData name="Maria Lysell" userId="S::maria.lysell@scouterna.se::d8607b30-53a8-4082-bf2c-28b53936c0de" providerId="AD" clId="Web-{FDE5DEC0-C4A5-4B09-99AC-AD566505CEBE}" dt="2025-11-27T08:20:31.299" v="147" actId="20577"/>
      <pc:docMkLst>
        <pc:docMk/>
      </pc:docMkLst>
      <pc:sldChg chg="ord">
        <pc:chgData name="Maria Lysell" userId="S::maria.lysell@scouterna.se::d8607b30-53a8-4082-bf2c-28b53936c0de" providerId="AD" clId="Web-{FDE5DEC0-C4A5-4B09-99AC-AD566505CEBE}" dt="2025-11-27T08:12:14.330" v="43"/>
        <pc:sldMkLst>
          <pc:docMk/>
          <pc:sldMk cId="1144301582" sldId="295"/>
        </pc:sldMkLst>
      </pc:sldChg>
      <pc:sldChg chg="modSp">
        <pc:chgData name="Maria Lysell" userId="S::maria.lysell@scouterna.se::d8607b30-53a8-4082-bf2c-28b53936c0de" providerId="AD" clId="Web-{FDE5DEC0-C4A5-4B09-99AC-AD566505CEBE}" dt="2025-11-27T08:01:42.127" v="15" actId="20577"/>
        <pc:sldMkLst>
          <pc:docMk/>
          <pc:sldMk cId="854495859" sldId="304"/>
        </pc:sldMkLst>
        <pc:spChg chg="mod">
          <ac:chgData name="Maria Lysell" userId="S::maria.lysell@scouterna.se::d8607b30-53a8-4082-bf2c-28b53936c0de" providerId="AD" clId="Web-{FDE5DEC0-C4A5-4B09-99AC-AD566505CEBE}" dt="2025-11-27T08:01:42.127" v="15" actId="20577"/>
          <ac:spMkLst>
            <pc:docMk/>
            <pc:sldMk cId="854495859" sldId="304"/>
            <ac:spMk id="3" creationId="{32430D01-A745-2E60-BA3C-3E19CD1D4D1B}"/>
          </ac:spMkLst>
        </pc:spChg>
      </pc:sldChg>
      <pc:sldChg chg="modSp">
        <pc:chgData name="Maria Lysell" userId="S::maria.lysell@scouterna.se::d8607b30-53a8-4082-bf2c-28b53936c0de" providerId="AD" clId="Web-{FDE5DEC0-C4A5-4B09-99AC-AD566505CEBE}" dt="2025-11-27T08:06:50.939" v="38" actId="20577"/>
        <pc:sldMkLst>
          <pc:docMk/>
          <pc:sldMk cId="1729759726" sldId="306"/>
        </pc:sldMkLst>
        <pc:spChg chg="mod">
          <ac:chgData name="Maria Lysell" userId="S::maria.lysell@scouterna.se::d8607b30-53a8-4082-bf2c-28b53936c0de" providerId="AD" clId="Web-{FDE5DEC0-C4A5-4B09-99AC-AD566505CEBE}" dt="2025-11-27T08:04:17.189" v="28" actId="14100"/>
          <ac:spMkLst>
            <pc:docMk/>
            <pc:sldMk cId="1729759726" sldId="306"/>
            <ac:spMk id="2" creationId="{F912BE80-FCE2-ED71-5C7E-63AB0D03C8CB}"/>
          </ac:spMkLst>
        </pc:spChg>
        <pc:spChg chg="mod">
          <ac:chgData name="Maria Lysell" userId="S::maria.lysell@scouterna.se::d8607b30-53a8-4082-bf2c-28b53936c0de" providerId="AD" clId="Web-{FDE5DEC0-C4A5-4B09-99AC-AD566505CEBE}" dt="2025-11-27T08:06:50.939" v="38" actId="20577"/>
          <ac:spMkLst>
            <pc:docMk/>
            <pc:sldMk cId="1729759726" sldId="306"/>
            <ac:spMk id="3" creationId="{25375754-B6ED-838C-0B74-528616AE0550}"/>
          </ac:spMkLst>
        </pc:spChg>
      </pc:sldChg>
      <pc:sldChg chg="modSp">
        <pc:chgData name="Maria Lysell" userId="S::maria.lysell@scouterna.se::d8607b30-53a8-4082-bf2c-28b53936c0de" providerId="AD" clId="Web-{FDE5DEC0-C4A5-4B09-99AC-AD566505CEBE}" dt="2025-11-27T08:02:46.596" v="26" actId="20577"/>
        <pc:sldMkLst>
          <pc:docMk/>
          <pc:sldMk cId="1318243652" sldId="316"/>
        </pc:sldMkLst>
        <pc:spChg chg="mod">
          <ac:chgData name="Maria Lysell" userId="S::maria.lysell@scouterna.se::d8607b30-53a8-4082-bf2c-28b53936c0de" providerId="AD" clId="Web-{FDE5DEC0-C4A5-4B09-99AC-AD566505CEBE}" dt="2025-11-27T08:02:46.596" v="26" actId="20577"/>
          <ac:spMkLst>
            <pc:docMk/>
            <pc:sldMk cId="1318243652" sldId="316"/>
            <ac:spMk id="4" creationId="{0068BB1B-018B-F4B3-68B1-0DF47F5F984F}"/>
          </ac:spMkLst>
        </pc:spChg>
      </pc:sldChg>
      <pc:sldChg chg="modSp">
        <pc:chgData name="Maria Lysell" userId="S::maria.lysell@scouterna.se::d8607b30-53a8-4082-bf2c-28b53936c0de" providerId="AD" clId="Web-{FDE5DEC0-C4A5-4B09-99AC-AD566505CEBE}" dt="2025-11-27T08:09:11.393" v="41" actId="20577"/>
        <pc:sldMkLst>
          <pc:docMk/>
          <pc:sldMk cId="2630807237" sldId="320"/>
        </pc:sldMkLst>
        <pc:spChg chg="mod">
          <ac:chgData name="Maria Lysell" userId="S::maria.lysell@scouterna.se::d8607b30-53a8-4082-bf2c-28b53936c0de" providerId="AD" clId="Web-{FDE5DEC0-C4A5-4B09-99AC-AD566505CEBE}" dt="2025-11-27T08:09:11.393" v="41" actId="20577"/>
          <ac:spMkLst>
            <pc:docMk/>
            <pc:sldMk cId="2630807237" sldId="320"/>
            <ac:spMk id="5" creationId="{23DCA8AB-DF0B-92AD-3476-0C12A1615631}"/>
          </ac:spMkLst>
        </pc:spChg>
      </pc:sldChg>
      <pc:sldChg chg="ord">
        <pc:chgData name="Maria Lysell" userId="S::maria.lysell@scouterna.se::d8607b30-53a8-4082-bf2c-28b53936c0de" providerId="AD" clId="Web-{FDE5DEC0-C4A5-4B09-99AC-AD566505CEBE}" dt="2025-11-27T08:11:50.065" v="42"/>
        <pc:sldMkLst>
          <pc:docMk/>
          <pc:sldMk cId="1786142901" sldId="322"/>
        </pc:sldMkLst>
      </pc:sldChg>
      <pc:sldChg chg="modSp">
        <pc:chgData name="Maria Lysell" userId="S::maria.lysell@scouterna.se::d8607b30-53a8-4082-bf2c-28b53936c0de" providerId="AD" clId="Web-{FDE5DEC0-C4A5-4B09-99AC-AD566505CEBE}" dt="2025-11-27T08:17:49.362" v="95" actId="20577"/>
        <pc:sldMkLst>
          <pc:docMk/>
          <pc:sldMk cId="1483278827" sldId="325"/>
        </pc:sldMkLst>
        <pc:spChg chg="mod">
          <ac:chgData name="Maria Lysell" userId="S::maria.lysell@scouterna.se::d8607b30-53a8-4082-bf2c-28b53936c0de" providerId="AD" clId="Web-{FDE5DEC0-C4A5-4B09-99AC-AD566505CEBE}" dt="2025-11-27T08:17:49.362" v="95" actId="20577"/>
          <ac:spMkLst>
            <pc:docMk/>
            <pc:sldMk cId="1483278827" sldId="325"/>
            <ac:spMk id="3" creationId="{B791D5A4-12F7-23DD-352C-E6C5B03EF1B7}"/>
          </ac:spMkLst>
        </pc:spChg>
      </pc:sldChg>
      <pc:sldChg chg="modSp">
        <pc:chgData name="Maria Lysell" userId="S::maria.lysell@scouterna.se::d8607b30-53a8-4082-bf2c-28b53936c0de" providerId="AD" clId="Web-{FDE5DEC0-C4A5-4B09-99AC-AD566505CEBE}" dt="2025-11-27T08:20:31.299" v="147" actId="20577"/>
        <pc:sldMkLst>
          <pc:docMk/>
          <pc:sldMk cId="3174890910" sldId="327"/>
        </pc:sldMkLst>
        <pc:spChg chg="mod">
          <ac:chgData name="Maria Lysell" userId="S::maria.lysell@scouterna.se::d8607b30-53a8-4082-bf2c-28b53936c0de" providerId="AD" clId="Web-{FDE5DEC0-C4A5-4B09-99AC-AD566505CEBE}" dt="2025-11-27T08:18:09.362" v="97" actId="14100"/>
          <ac:spMkLst>
            <pc:docMk/>
            <pc:sldMk cId="3174890910" sldId="327"/>
            <ac:spMk id="2" creationId="{FAD45A2B-D2A6-ADD3-20EC-7245D1C9821B}"/>
          </ac:spMkLst>
        </pc:spChg>
        <pc:spChg chg="mod">
          <ac:chgData name="Maria Lysell" userId="S::maria.lysell@scouterna.se::d8607b30-53a8-4082-bf2c-28b53936c0de" providerId="AD" clId="Web-{FDE5DEC0-C4A5-4B09-99AC-AD566505CEBE}" dt="2025-11-27T08:18:52.065" v="104" actId="14100"/>
          <ac:spMkLst>
            <pc:docMk/>
            <pc:sldMk cId="3174890910" sldId="327"/>
            <ac:spMk id="3" creationId="{6DAECCC4-437D-6324-164B-77C71247955E}"/>
          </ac:spMkLst>
        </pc:spChg>
        <pc:spChg chg="mod">
          <ac:chgData name="Maria Lysell" userId="S::maria.lysell@scouterna.se::d8607b30-53a8-4082-bf2c-28b53936c0de" providerId="AD" clId="Web-{FDE5DEC0-C4A5-4B09-99AC-AD566505CEBE}" dt="2025-11-27T08:20:31.299" v="147" actId="20577"/>
          <ac:spMkLst>
            <pc:docMk/>
            <pc:sldMk cId="3174890910" sldId="327"/>
            <ac:spMk id="4" creationId="{DA671634-EA8A-6548-C809-CAB10E446F92}"/>
          </ac:spMkLst>
        </pc:spChg>
        <pc:spChg chg="mod">
          <ac:chgData name="Maria Lysell" userId="S::maria.lysell@scouterna.se::d8607b30-53a8-4082-bf2c-28b53936c0de" providerId="AD" clId="Web-{FDE5DEC0-C4A5-4B09-99AC-AD566505CEBE}" dt="2025-11-27T08:18:47.643" v="103" actId="14100"/>
          <ac:spMkLst>
            <pc:docMk/>
            <pc:sldMk cId="3174890910" sldId="327"/>
            <ac:spMk id="7" creationId="{63DBF16C-20BB-44B9-072D-EB8C1F8B379A}"/>
          </ac:spMkLst>
        </pc:spChg>
      </pc:sldChg>
    </pc:docChg>
  </pc:docChgLst>
  <pc:docChgLst>
    <pc:chgData name="Maria Lysell" userId="S::maria.lysell@scouterna.se::d8607b30-53a8-4082-bf2c-28b53936c0de" providerId="AD" clId="Web-{7AB4EABB-4B59-44E9-94A9-A68EAABBD922}"/>
    <pc:docChg chg="modSld">
      <pc:chgData name="Maria Lysell" userId="S::maria.lysell@scouterna.se::d8607b30-53a8-4082-bf2c-28b53936c0de" providerId="AD" clId="Web-{7AB4EABB-4B59-44E9-94A9-A68EAABBD922}" dt="2025-11-27T08:35:28.996" v="1" actId="14100"/>
      <pc:docMkLst>
        <pc:docMk/>
      </pc:docMkLst>
      <pc:sldChg chg="modSp">
        <pc:chgData name="Maria Lysell" userId="S::maria.lysell@scouterna.se::d8607b30-53a8-4082-bf2c-28b53936c0de" providerId="AD" clId="Web-{7AB4EABB-4B59-44E9-94A9-A68EAABBD922}" dt="2025-11-27T08:35:28.996" v="1" actId="14100"/>
        <pc:sldMkLst>
          <pc:docMk/>
          <pc:sldMk cId="1634966074" sldId="314"/>
        </pc:sldMkLst>
        <pc:spChg chg="mod">
          <ac:chgData name="Maria Lysell" userId="S::maria.lysell@scouterna.se::d8607b30-53a8-4082-bf2c-28b53936c0de" providerId="AD" clId="Web-{7AB4EABB-4B59-44E9-94A9-A68EAABBD922}" dt="2025-11-27T08:35:28.996" v="1" actId="14100"/>
          <ac:spMkLst>
            <pc:docMk/>
            <pc:sldMk cId="1634966074" sldId="314"/>
            <ac:spMk id="2" creationId="{A220AD5A-7846-96AC-6930-4EB502F2AF04}"/>
          </ac:spMkLst>
        </pc:spChg>
      </pc:sldChg>
    </pc:docChg>
  </pc:docChgLst>
  <pc:docChgLst>
    <pc:chgData name="Julia  Hemmendy" userId="S::julia.hemmendy@scouterna.se::6f3d69aa-5cbe-478e-bf53-cad3ee6069d0" providerId="AD" clId="Web-{7B57DD5F-24EB-4BA9-16EB-DF4CFE66D4AC}"/>
    <pc:docChg chg="modSld sldOrd">
      <pc:chgData name="Julia  Hemmendy" userId="S::julia.hemmendy@scouterna.se::6f3d69aa-5cbe-478e-bf53-cad3ee6069d0" providerId="AD" clId="Web-{7B57DD5F-24EB-4BA9-16EB-DF4CFE66D4AC}" dt="2025-11-27T17:24:23.714" v="642" actId="20577"/>
      <pc:docMkLst>
        <pc:docMk/>
      </pc:docMkLst>
      <pc:sldChg chg="modSp">
        <pc:chgData name="Julia  Hemmendy" userId="S::julia.hemmendy@scouterna.se::6f3d69aa-5cbe-478e-bf53-cad3ee6069d0" providerId="AD" clId="Web-{7B57DD5F-24EB-4BA9-16EB-DF4CFE66D4AC}" dt="2025-11-27T17:19:14.230" v="610" actId="20577"/>
        <pc:sldMkLst>
          <pc:docMk/>
          <pc:sldMk cId="1144301582" sldId="295"/>
        </pc:sldMkLst>
        <pc:spChg chg="mod">
          <ac:chgData name="Julia  Hemmendy" userId="S::julia.hemmendy@scouterna.se::6f3d69aa-5cbe-478e-bf53-cad3ee6069d0" providerId="AD" clId="Web-{7B57DD5F-24EB-4BA9-16EB-DF4CFE66D4AC}" dt="2025-11-27T17:19:14.230" v="610" actId="20577"/>
          <ac:spMkLst>
            <pc:docMk/>
            <pc:sldMk cId="1144301582" sldId="295"/>
            <ac:spMk id="14" creationId="{A63505E3-056C-4F13-4D07-32784DCCBECB}"/>
          </ac:spMkLst>
        </pc:spChg>
      </pc:sldChg>
      <pc:sldChg chg="modSp">
        <pc:chgData name="Julia  Hemmendy" userId="S::julia.hemmendy@scouterna.se::6f3d69aa-5cbe-478e-bf53-cad3ee6069d0" providerId="AD" clId="Web-{7B57DD5F-24EB-4BA9-16EB-DF4CFE66D4AC}" dt="2025-11-27T17:17:12.090" v="603" actId="20577"/>
        <pc:sldMkLst>
          <pc:docMk/>
          <pc:sldMk cId="854495859" sldId="304"/>
        </pc:sldMkLst>
        <pc:spChg chg="mod">
          <ac:chgData name="Julia  Hemmendy" userId="S::julia.hemmendy@scouterna.se::6f3d69aa-5cbe-478e-bf53-cad3ee6069d0" providerId="AD" clId="Web-{7B57DD5F-24EB-4BA9-16EB-DF4CFE66D4AC}" dt="2025-11-27T17:17:12.090" v="603" actId="20577"/>
          <ac:spMkLst>
            <pc:docMk/>
            <pc:sldMk cId="854495859" sldId="304"/>
            <ac:spMk id="2" creationId="{DC486CD5-B80C-44BF-8691-962668709BED}"/>
          </ac:spMkLst>
        </pc:spChg>
        <pc:spChg chg="mod">
          <ac:chgData name="Julia  Hemmendy" userId="S::julia.hemmendy@scouterna.se::6f3d69aa-5cbe-478e-bf53-cad3ee6069d0" providerId="AD" clId="Web-{7B57DD5F-24EB-4BA9-16EB-DF4CFE66D4AC}" dt="2025-11-27T17:17:09.762" v="599" actId="20577"/>
          <ac:spMkLst>
            <pc:docMk/>
            <pc:sldMk cId="854495859" sldId="304"/>
            <ac:spMk id="3" creationId="{32430D01-A745-2E60-BA3C-3E19CD1D4D1B}"/>
          </ac:spMkLst>
        </pc:spChg>
      </pc:sldChg>
      <pc:sldChg chg="modSp">
        <pc:chgData name="Julia  Hemmendy" userId="S::julia.hemmendy@scouterna.se::6f3d69aa-5cbe-478e-bf53-cad3ee6069d0" providerId="AD" clId="Web-{7B57DD5F-24EB-4BA9-16EB-DF4CFE66D4AC}" dt="2025-11-27T17:18:05.543" v="607" actId="20577"/>
        <pc:sldMkLst>
          <pc:docMk/>
          <pc:sldMk cId="1729759726" sldId="306"/>
        </pc:sldMkLst>
        <pc:spChg chg="mod">
          <ac:chgData name="Julia  Hemmendy" userId="S::julia.hemmendy@scouterna.se::6f3d69aa-5cbe-478e-bf53-cad3ee6069d0" providerId="AD" clId="Web-{7B57DD5F-24EB-4BA9-16EB-DF4CFE66D4AC}" dt="2025-11-27T17:18:05.543" v="607" actId="20577"/>
          <ac:spMkLst>
            <pc:docMk/>
            <pc:sldMk cId="1729759726" sldId="306"/>
            <ac:spMk id="3" creationId="{25375754-B6ED-838C-0B74-528616AE0550}"/>
          </ac:spMkLst>
        </pc:spChg>
      </pc:sldChg>
      <pc:sldChg chg="modSp">
        <pc:chgData name="Julia  Hemmendy" userId="S::julia.hemmendy@scouterna.se::6f3d69aa-5cbe-478e-bf53-cad3ee6069d0" providerId="AD" clId="Web-{7B57DD5F-24EB-4BA9-16EB-DF4CFE66D4AC}" dt="2025-11-26T22:15:24.534" v="580" actId="20577"/>
        <pc:sldMkLst>
          <pc:docMk/>
          <pc:sldMk cId="1318243652" sldId="316"/>
        </pc:sldMkLst>
        <pc:spChg chg="mod">
          <ac:chgData name="Julia  Hemmendy" userId="S::julia.hemmendy@scouterna.se::6f3d69aa-5cbe-478e-bf53-cad3ee6069d0" providerId="AD" clId="Web-{7B57DD5F-24EB-4BA9-16EB-DF4CFE66D4AC}" dt="2025-11-26T22:15:24.534" v="580" actId="20577"/>
          <ac:spMkLst>
            <pc:docMk/>
            <pc:sldMk cId="1318243652" sldId="316"/>
            <ac:spMk id="3" creationId="{DBA972C0-7114-EE19-70C2-2F15800F2E7E}"/>
          </ac:spMkLst>
        </pc:spChg>
      </pc:sldChg>
      <pc:sldChg chg="modSp">
        <pc:chgData name="Julia  Hemmendy" userId="S::julia.hemmendy@scouterna.se::6f3d69aa-5cbe-478e-bf53-cad3ee6069d0" providerId="AD" clId="Web-{7B57DD5F-24EB-4BA9-16EB-DF4CFE66D4AC}" dt="2025-11-26T21:11:14.940" v="302" actId="14100"/>
        <pc:sldMkLst>
          <pc:docMk/>
          <pc:sldMk cId="3323399779" sldId="317"/>
        </pc:sldMkLst>
        <pc:spChg chg="mod">
          <ac:chgData name="Julia  Hemmendy" userId="S::julia.hemmendy@scouterna.se::6f3d69aa-5cbe-478e-bf53-cad3ee6069d0" providerId="AD" clId="Web-{7B57DD5F-24EB-4BA9-16EB-DF4CFE66D4AC}" dt="2025-11-26T21:11:14.940" v="302" actId="14100"/>
          <ac:spMkLst>
            <pc:docMk/>
            <pc:sldMk cId="3323399779" sldId="317"/>
            <ac:spMk id="3" creationId="{3E31A634-E1FE-8979-4E61-20C68BA27981}"/>
          </ac:spMkLst>
        </pc:spChg>
      </pc:sldChg>
      <pc:sldChg chg="addSp delSp modSp addAnim delAnim modAnim">
        <pc:chgData name="Julia  Hemmendy" userId="S::julia.hemmendy@scouterna.se::6f3d69aa-5cbe-478e-bf53-cad3ee6069d0" providerId="AD" clId="Web-{7B57DD5F-24EB-4BA9-16EB-DF4CFE66D4AC}" dt="2025-11-27T17:23:18.839" v="640"/>
        <pc:sldMkLst>
          <pc:docMk/>
          <pc:sldMk cId="1917660486" sldId="321"/>
        </pc:sldMkLst>
        <pc:spChg chg="mod">
          <ac:chgData name="Julia  Hemmendy" userId="S::julia.hemmendy@scouterna.se::6f3d69aa-5cbe-478e-bf53-cad3ee6069d0" providerId="AD" clId="Web-{7B57DD5F-24EB-4BA9-16EB-DF4CFE66D4AC}" dt="2025-11-26T21:34:11.250" v="433" actId="20577"/>
          <ac:spMkLst>
            <pc:docMk/>
            <pc:sldMk cId="1917660486" sldId="321"/>
            <ac:spMk id="2" creationId="{82244110-5F0C-66F9-4C84-DC5239DD74A0}"/>
          </ac:spMkLst>
        </pc:spChg>
        <pc:spChg chg="mod">
          <ac:chgData name="Julia  Hemmendy" userId="S::julia.hemmendy@scouterna.se::6f3d69aa-5cbe-478e-bf53-cad3ee6069d0" providerId="AD" clId="Web-{7B57DD5F-24EB-4BA9-16EB-DF4CFE66D4AC}" dt="2025-11-26T21:14:01.957" v="365" actId="1076"/>
          <ac:spMkLst>
            <pc:docMk/>
            <pc:sldMk cId="1917660486" sldId="321"/>
            <ac:spMk id="3" creationId="{330D54BC-23ED-8C5B-251B-233384AE1175}"/>
          </ac:spMkLst>
        </pc:spChg>
        <pc:spChg chg="add mod">
          <ac:chgData name="Julia  Hemmendy" userId="S::julia.hemmendy@scouterna.se::6f3d69aa-5cbe-478e-bf53-cad3ee6069d0" providerId="AD" clId="Web-{7B57DD5F-24EB-4BA9-16EB-DF4CFE66D4AC}" dt="2025-11-26T21:06:52.517" v="253" actId="1076"/>
          <ac:spMkLst>
            <pc:docMk/>
            <pc:sldMk cId="1917660486" sldId="321"/>
            <ac:spMk id="11" creationId="{6A8E6031-BAFA-0EB1-2DD2-D7D1F1DC0A81}"/>
          </ac:spMkLst>
        </pc:spChg>
        <pc:spChg chg="add mod">
          <ac:chgData name="Julia  Hemmendy" userId="S::julia.hemmendy@scouterna.se::6f3d69aa-5cbe-478e-bf53-cad3ee6069d0" providerId="AD" clId="Web-{7B57DD5F-24EB-4BA9-16EB-DF4CFE66D4AC}" dt="2025-11-26T21:06:52.533" v="254" actId="1076"/>
          <ac:spMkLst>
            <pc:docMk/>
            <pc:sldMk cId="1917660486" sldId="321"/>
            <ac:spMk id="17" creationId="{A8D57474-080C-6028-8CFC-522FBDA751E6}"/>
          </ac:spMkLst>
        </pc:spChg>
        <pc:spChg chg="add mod">
          <ac:chgData name="Julia  Hemmendy" userId="S::julia.hemmendy@scouterna.se::6f3d69aa-5cbe-478e-bf53-cad3ee6069d0" providerId="AD" clId="Web-{7B57DD5F-24EB-4BA9-16EB-DF4CFE66D4AC}" dt="2025-11-26T21:06:39.064" v="251" actId="1076"/>
          <ac:spMkLst>
            <pc:docMk/>
            <pc:sldMk cId="1917660486" sldId="321"/>
            <ac:spMk id="19" creationId="{CA41AEB3-8DF9-FE04-DF63-83E2ACD936B4}"/>
          </ac:spMkLst>
        </pc:spChg>
        <pc:spChg chg="add mod">
          <ac:chgData name="Julia  Hemmendy" userId="S::julia.hemmendy@scouterna.se::6f3d69aa-5cbe-478e-bf53-cad3ee6069d0" providerId="AD" clId="Web-{7B57DD5F-24EB-4BA9-16EB-DF4CFE66D4AC}" dt="2025-11-27T17:22:05.902" v="635" actId="20577"/>
          <ac:spMkLst>
            <pc:docMk/>
            <pc:sldMk cId="1917660486" sldId="321"/>
            <ac:spMk id="21" creationId="{6B14AAC8-F80B-27DD-9514-4F7EF18382E8}"/>
          </ac:spMkLst>
        </pc:spChg>
        <pc:spChg chg="add mod">
          <ac:chgData name="Julia  Hemmendy" userId="S::julia.hemmendy@scouterna.se::6f3d69aa-5cbe-478e-bf53-cad3ee6069d0" providerId="AD" clId="Web-{7B57DD5F-24EB-4BA9-16EB-DF4CFE66D4AC}" dt="2025-11-26T21:43:50.365" v="482" actId="1076"/>
          <ac:spMkLst>
            <pc:docMk/>
            <pc:sldMk cId="1917660486" sldId="321"/>
            <ac:spMk id="27" creationId="{E1E2BC73-8655-B912-69D4-3523E5C59B71}"/>
          </ac:spMkLst>
        </pc:spChg>
        <pc:picChg chg="add mod">
          <ac:chgData name="Julia  Hemmendy" userId="S::julia.hemmendy@scouterna.se::6f3d69aa-5cbe-478e-bf53-cad3ee6069d0" providerId="AD" clId="Web-{7B57DD5F-24EB-4BA9-16EB-DF4CFE66D4AC}" dt="2025-11-26T21:24:39.280" v="418" actId="1076"/>
          <ac:picMkLst>
            <pc:docMk/>
            <pc:sldMk cId="1917660486" sldId="321"/>
            <ac:picMk id="28" creationId="{54AF31B0-E09E-9FE6-474B-2703D66B9E73}"/>
          </ac:picMkLst>
        </pc:picChg>
      </pc:sldChg>
      <pc:sldChg chg="ord">
        <pc:chgData name="Julia  Hemmendy" userId="S::julia.hemmendy@scouterna.se::6f3d69aa-5cbe-478e-bf53-cad3ee6069d0" providerId="AD" clId="Web-{7B57DD5F-24EB-4BA9-16EB-DF4CFE66D4AC}" dt="2025-11-26T21:38:41.207" v="436"/>
        <pc:sldMkLst>
          <pc:docMk/>
          <pc:sldMk cId="1786142901" sldId="322"/>
        </pc:sldMkLst>
      </pc:sldChg>
      <pc:sldChg chg="modSp">
        <pc:chgData name="Julia  Hemmendy" userId="S::julia.hemmendy@scouterna.se::6f3d69aa-5cbe-478e-bf53-cad3ee6069d0" providerId="AD" clId="Web-{7B57DD5F-24EB-4BA9-16EB-DF4CFE66D4AC}" dt="2025-11-26T21:46:40.537" v="518" actId="20577"/>
        <pc:sldMkLst>
          <pc:docMk/>
          <pc:sldMk cId="2404113854" sldId="323"/>
        </pc:sldMkLst>
        <pc:spChg chg="mod">
          <ac:chgData name="Julia  Hemmendy" userId="S::julia.hemmendy@scouterna.se::6f3d69aa-5cbe-478e-bf53-cad3ee6069d0" providerId="AD" clId="Web-{7B57DD5F-24EB-4BA9-16EB-DF4CFE66D4AC}" dt="2025-11-26T21:46:40.537" v="518" actId="20577"/>
          <ac:spMkLst>
            <pc:docMk/>
            <pc:sldMk cId="2404113854" sldId="323"/>
            <ac:spMk id="4" creationId="{D3D663BE-5844-704A-F513-D0833ABA663C}"/>
          </ac:spMkLst>
        </pc:spChg>
      </pc:sldChg>
      <pc:sldChg chg="modSp">
        <pc:chgData name="Julia  Hemmendy" userId="S::julia.hemmendy@scouterna.se::6f3d69aa-5cbe-478e-bf53-cad3ee6069d0" providerId="AD" clId="Web-{7B57DD5F-24EB-4BA9-16EB-DF4CFE66D4AC}" dt="2025-11-26T21:08:30.674" v="295" actId="20577"/>
        <pc:sldMkLst>
          <pc:docMk/>
          <pc:sldMk cId="2543279905" sldId="324"/>
        </pc:sldMkLst>
        <pc:spChg chg="mod">
          <ac:chgData name="Julia  Hemmendy" userId="S::julia.hemmendy@scouterna.se::6f3d69aa-5cbe-478e-bf53-cad3ee6069d0" providerId="AD" clId="Web-{7B57DD5F-24EB-4BA9-16EB-DF4CFE66D4AC}" dt="2025-11-26T21:08:30.674" v="295" actId="20577"/>
          <ac:spMkLst>
            <pc:docMk/>
            <pc:sldMk cId="2543279905" sldId="324"/>
            <ac:spMk id="3" creationId="{CFB5B2BC-D8AE-715B-1768-0396DB8C9243}"/>
          </ac:spMkLst>
        </pc:spChg>
      </pc:sldChg>
      <pc:sldChg chg="modSp">
        <pc:chgData name="Julia  Hemmendy" userId="S::julia.hemmendy@scouterna.se::6f3d69aa-5cbe-478e-bf53-cad3ee6069d0" providerId="AD" clId="Web-{7B57DD5F-24EB-4BA9-16EB-DF4CFE66D4AC}" dt="2025-11-26T22:12:18.704" v="575" actId="14100"/>
        <pc:sldMkLst>
          <pc:docMk/>
          <pc:sldMk cId="1483278827" sldId="325"/>
        </pc:sldMkLst>
        <pc:spChg chg="mod">
          <ac:chgData name="Julia  Hemmendy" userId="S::julia.hemmendy@scouterna.se::6f3d69aa-5cbe-478e-bf53-cad3ee6069d0" providerId="AD" clId="Web-{7B57DD5F-24EB-4BA9-16EB-DF4CFE66D4AC}" dt="2025-11-26T22:12:18.704" v="575" actId="14100"/>
          <ac:spMkLst>
            <pc:docMk/>
            <pc:sldMk cId="1483278827" sldId="325"/>
            <ac:spMk id="3" creationId="{B791D5A4-12F7-23DD-352C-E6C5B03EF1B7}"/>
          </ac:spMkLst>
        </pc:spChg>
      </pc:sldChg>
      <pc:sldChg chg="modSp">
        <pc:chgData name="Julia  Hemmendy" userId="S::julia.hemmendy@scouterna.se::6f3d69aa-5cbe-478e-bf53-cad3ee6069d0" providerId="AD" clId="Web-{7B57DD5F-24EB-4BA9-16EB-DF4CFE66D4AC}" dt="2025-11-27T17:24:23.714" v="642" actId="20577"/>
        <pc:sldMkLst>
          <pc:docMk/>
          <pc:sldMk cId="2777154246" sldId="326"/>
        </pc:sldMkLst>
        <pc:spChg chg="mod">
          <ac:chgData name="Julia  Hemmendy" userId="S::julia.hemmendy@scouterna.se::6f3d69aa-5cbe-478e-bf53-cad3ee6069d0" providerId="AD" clId="Web-{7B57DD5F-24EB-4BA9-16EB-DF4CFE66D4AC}" dt="2025-11-27T17:24:23.714" v="642" actId="20577"/>
          <ac:spMkLst>
            <pc:docMk/>
            <pc:sldMk cId="2777154246" sldId="326"/>
            <ac:spMk id="4" creationId="{B6FC8D15-0FD5-79A2-FF8D-6F911596F95E}"/>
          </ac:spMkLst>
        </pc:spChg>
      </pc:sldChg>
      <pc:sldChg chg="modSp">
        <pc:chgData name="Julia  Hemmendy" userId="S::julia.hemmendy@scouterna.se::6f3d69aa-5cbe-478e-bf53-cad3ee6069d0" providerId="AD" clId="Web-{7B57DD5F-24EB-4BA9-16EB-DF4CFE66D4AC}" dt="2025-11-27T17:21:27.965" v="619" actId="14100"/>
        <pc:sldMkLst>
          <pc:docMk/>
          <pc:sldMk cId="3174890910" sldId="327"/>
        </pc:sldMkLst>
        <pc:spChg chg="mod">
          <ac:chgData name="Julia  Hemmendy" userId="S::julia.hemmendy@scouterna.se::6f3d69aa-5cbe-478e-bf53-cad3ee6069d0" providerId="AD" clId="Web-{7B57DD5F-24EB-4BA9-16EB-DF4CFE66D4AC}" dt="2025-11-27T17:20:49.840" v="613" actId="1076"/>
          <ac:spMkLst>
            <pc:docMk/>
            <pc:sldMk cId="3174890910" sldId="327"/>
            <ac:spMk id="2" creationId="{FAD45A2B-D2A6-ADD3-20EC-7245D1C9821B}"/>
          </ac:spMkLst>
        </pc:spChg>
        <pc:spChg chg="mod">
          <ac:chgData name="Julia  Hemmendy" userId="S::julia.hemmendy@scouterna.se::6f3d69aa-5cbe-478e-bf53-cad3ee6069d0" providerId="AD" clId="Web-{7B57DD5F-24EB-4BA9-16EB-DF4CFE66D4AC}" dt="2025-11-27T17:20:59.480" v="615" actId="1076"/>
          <ac:spMkLst>
            <pc:docMk/>
            <pc:sldMk cId="3174890910" sldId="327"/>
            <ac:spMk id="3" creationId="{6DAECCC4-437D-6324-164B-77C71247955E}"/>
          </ac:spMkLst>
        </pc:spChg>
        <pc:spChg chg="mod">
          <ac:chgData name="Julia  Hemmendy" userId="S::julia.hemmendy@scouterna.se::6f3d69aa-5cbe-478e-bf53-cad3ee6069d0" providerId="AD" clId="Web-{7B57DD5F-24EB-4BA9-16EB-DF4CFE66D4AC}" dt="2025-11-27T17:21:27.965" v="619" actId="14100"/>
          <ac:spMkLst>
            <pc:docMk/>
            <pc:sldMk cId="3174890910" sldId="327"/>
            <ac:spMk id="4" creationId="{DA671634-EA8A-6548-C809-CAB10E446F92}"/>
          </ac:spMkLst>
        </pc:spChg>
        <pc:picChg chg="mod">
          <ac:chgData name="Julia  Hemmendy" userId="S::julia.hemmendy@scouterna.se::6f3d69aa-5cbe-478e-bf53-cad3ee6069d0" providerId="AD" clId="Web-{7B57DD5F-24EB-4BA9-16EB-DF4CFE66D4AC}" dt="2025-11-27T17:20:55.402" v="614" actId="1076"/>
          <ac:picMkLst>
            <pc:docMk/>
            <pc:sldMk cId="3174890910" sldId="327"/>
            <ac:picMk id="5" creationId="{B092AADA-3CB3-F7C0-D2AF-4471EC94CF4C}"/>
          </ac:picMkLst>
        </pc:picChg>
      </pc:sldChg>
    </pc:docChg>
  </pc:docChgLst>
  <pc:docChgLst>
    <pc:chgData name="Malcolm Nihlén" userId="875b71f3-6404-45df-8368-07c774119ce3" providerId="ADAL" clId="{C7E384C3-9F1A-5752-9E9A-786B8B12DCB9}"/>
    <pc:docChg chg="modSld">
      <pc:chgData name="Malcolm Nihlén" userId="875b71f3-6404-45df-8368-07c774119ce3" providerId="ADAL" clId="{C7E384C3-9F1A-5752-9E9A-786B8B12DCB9}" dt="2025-11-27T17:51:22.379" v="79" actId="20577"/>
      <pc:docMkLst>
        <pc:docMk/>
      </pc:docMkLst>
      <pc:sldChg chg="modSp">
        <pc:chgData name="Malcolm Nihlén" userId="875b71f3-6404-45df-8368-07c774119ce3" providerId="ADAL" clId="{C7E384C3-9F1A-5752-9E9A-786B8B12DCB9}" dt="2025-11-27T17:51:22.379" v="79" actId="20577"/>
        <pc:sldMkLst>
          <pc:docMk/>
          <pc:sldMk cId="1917660486" sldId="321"/>
        </pc:sldMkLst>
        <pc:spChg chg="mod">
          <ac:chgData name="Malcolm Nihlén" userId="875b71f3-6404-45df-8368-07c774119ce3" providerId="ADAL" clId="{C7E384C3-9F1A-5752-9E9A-786B8B12DCB9}" dt="2025-11-27T17:51:22.379" v="79" actId="20577"/>
          <ac:spMkLst>
            <pc:docMk/>
            <pc:sldMk cId="1917660486" sldId="321"/>
            <ac:spMk id="21" creationId="{6B14AAC8-F80B-27DD-9514-4F7EF18382E8}"/>
          </ac:spMkLst>
        </pc:spChg>
      </pc:sldChg>
    </pc:docChg>
  </pc:docChgLst>
  <pc:docChgLst>
    <pc:chgData name="Julia  Hemmendy" userId="S::julia.hemmendy@scouterna.se::6f3d69aa-5cbe-478e-bf53-cad3ee6069d0" providerId="AD" clId="Web-{61BC7A23-F5D2-E9F3-E18F-81FE2E44F2FD}"/>
    <pc:docChg chg="delSld modSection">
      <pc:chgData name="Julia  Hemmendy" userId="S::julia.hemmendy@scouterna.se::6f3d69aa-5cbe-478e-bf53-cad3ee6069d0" providerId="AD" clId="Web-{61BC7A23-F5D2-E9F3-E18F-81FE2E44F2FD}" dt="2025-11-27T20:12:31.950" v="1"/>
      <pc:docMkLst>
        <pc:docMk/>
      </pc:docMkLst>
    </pc:docChg>
  </pc:docChgLst>
  <pc:docChgLst>
    <pc:chgData name="Johan Holmberg" userId="S::johan.holmberg@scouterna.se::76316f89-9be1-452f-a2da-edf43f1c2eef" providerId="AD" clId="Web-{7428432E-CE16-FF14-C506-5A074C7A8C84}"/>
    <pc:docChg chg="modSld">
      <pc:chgData name="Johan Holmberg" userId="S::johan.holmberg@scouterna.se::76316f89-9be1-452f-a2da-edf43f1c2eef" providerId="AD" clId="Web-{7428432E-CE16-FF14-C506-5A074C7A8C84}" dt="2025-11-25T20:09:04.670" v="1" actId="20577"/>
      <pc:docMkLst>
        <pc:docMk/>
      </pc:docMkLst>
      <pc:sldChg chg="modSp">
        <pc:chgData name="Johan Holmberg" userId="S::johan.holmberg@scouterna.se::76316f89-9be1-452f-a2da-edf43f1c2eef" providerId="AD" clId="Web-{7428432E-CE16-FF14-C506-5A074C7A8C84}" dt="2025-11-25T20:09:04.670" v="1" actId="20577"/>
        <pc:sldMkLst>
          <pc:docMk/>
          <pc:sldMk cId="170897557" sldId="293"/>
        </pc:sldMkLst>
        <pc:spChg chg="mod">
          <ac:chgData name="Johan Holmberg" userId="S::johan.holmberg@scouterna.se::76316f89-9be1-452f-a2da-edf43f1c2eef" providerId="AD" clId="Web-{7428432E-CE16-FF14-C506-5A074C7A8C84}" dt="2025-11-25T20:09:04.670" v="1" actId="20577"/>
          <ac:spMkLst>
            <pc:docMk/>
            <pc:sldMk cId="170897557" sldId="293"/>
            <ac:spMk id="2" creationId="{A8B3B8DC-903D-8BD3-F9B4-38448F9DF926}"/>
          </ac:spMkLst>
        </pc:spChg>
      </pc:sldChg>
    </pc:docChg>
  </pc:docChgLst>
  <pc:docChgLst>
    <pc:chgData name="Johan Holmberg" userId="S::johan.holmberg@scouterna.se::76316f89-9be1-452f-a2da-edf43f1c2eef" providerId="AD" clId="Web-{84A7A0D4-F211-CF6E-CC6E-35F2B63D8B76}"/>
    <pc:docChg chg="addSld modSld modSection">
      <pc:chgData name="Johan Holmberg" userId="S::johan.holmberg@scouterna.se::76316f89-9be1-452f-a2da-edf43f1c2eef" providerId="AD" clId="Web-{84A7A0D4-F211-CF6E-CC6E-35F2B63D8B76}" dt="2025-11-30T19:53:54.185" v="13" actId="20577"/>
      <pc:docMkLst>
        <pc:docMk/>
      </pc:docMkLst>
      <pc:sldChg chg="modSp add replId">
        <pc:chgData name="Johan Holmberg" userId="S::johan.holmberg@scouterna.se::76316f89-9be1-452f-a2da-edf43f1c2eef" providerId="AD" clId="Web-{84A7A0D4-F211-CF6E-CC6E-35F2B63D8B76}" dt="2025-11-30T19:53:54.185" v="13" actId="20577"/>
        <pc:sldMkLst>
          <pc:docMk/>
          <pc:sldMk cId="643638272" sldId="328"/>
        </pc:sldMkLst>
        <pc:spChg chg="mod">
          <ac:chgData name="Johan Holmberg" userId="S::johan.holmberg@scouterna.se::76316f89-9be1-452f-a2da-edf43f1c2eef" providerId="AD" clId="Web-{84A7A0D4-F211-CF6E-CC6E-35F2B63D8B76}" dt="2025-11-30T19:52:53.887" v="7" actId="20577"/>
          <ac:spMkLst>
            <pc:docMk/>
            <pc:sldMk cId="643638272" sldId="328"/>
            <ac:spMk id="2" creationId="{F4CC4348-28BE-3086-A76A-CC362F3C4CA1}"/>
          </ac:spMkLst>
        </pc:spChg>
        <pc:spChg chg="mod">
          <ac:chgData name="Johan Holmberg" userId="S::johan.holmberg@scouterna.se::76316f89-9be1-452f-a2da-edf43f1c2eef" providerId="AD" clId="Web-{84A7A0D4-F211-CF6E-CC6E-35F2B63D8B76}" dt="2025-11-30T19:53:54.185" v="13" actId="20577"/>
          <ac:spMkLst>
            <pc:docMk/>
            <pc:sldMk cId="643638272" sldId="328"/>
            <ac:spMk id="3" creationId="{1DF822EF-69DE-3812-6F3B-A1062CB905C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61A004-8230-48E7-A12E-F64429311FFD}"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sv-SE"/>
        </a:p>
      </dgm:t>
    </dgm:pt>
    <dgm:pt modelId="{57DE666C-3B5A-4BA9-95F9-25A97AEE13EF}">
      <dgm:prSet phldrT="[Text]" phldr="0"/>
      <dgm:spPr/>
      <dgm:t>
        <a:bodyPr/>
        <a:lstStyle/>
        <a:p>
          <a:r>
            <a:rPr lang="sv-SE" noProof="0">
              <a:latin typeface="Aptos Display" panose="02110004020202020204"/>
            </a:rPr>
            <a:t>Apply</a:t>
          </a:r>
          <a:endParaRPr lang="sv-SE" noProof="0"/>
        </a:p>
      </dgm:t>
    </dgm:pt>
    <dgm:pt modelId="{7CA87EE7-3E66-48EF-B5E0-41C12961264C}" type="parTrans" cxnId="{BCFA5A20-8BF3-4C05-A465-D79A844CB093}">
      <dgm:prSet/>
      <dgm:spPr/>
      <dgm:t>
        <a:bodyPr/>
        <a:lstStyle/>
        <a:p>
          <a:endParaRPr lang="sv-SE"/>
        </a:p>
      </dgm:t>
    </dgm:pt>
    <dgm:pt modelId="{2869C809-0EDA-46BD-9ADE-C4E31B1B2FAC}" type="sibTrans" cxnId="{BCFA5A20-8BF3-4C05-A465-D79A844CB093}">
      <dgm:prSet/>
      <dgm:spPr>
        <a:solidFill>
          <a:schemeClr val="accent3"/>
        </a:solidFill>
      </dgm:spPr>
      <dgm:t>
        <a:bodyPr/>
        <a:lstStyle/>
        <a:p>
          <a:endParaRPr lang="sv-SE" noProof="0"/>
        </a:p>
      </dgm:t>
    </dgm:pt>
    <dgm:pt modelId="{A789E423-45E8-4CDF-9CE2-9BFB59209F55}">
      <dgm:prSet phldrT="[Text]" phldr="0"/>
      <dgm:spPr/>
      <dgm:t>
        <a:bodyPr/>
        <a:lstStyle/>
        <a:p>
          <a:r>
            <a:rPr lang="sv-SE" noProof="0">
              <a:latin typeface="Aptos Display" panose="02110004020202020204"/>
            </a:rPr>
            <a:t>Response</a:t>
          </a:r>
          <a:endParaRPr lang="sv-SE" noProof="0"/>
        </a:p>
      </dgm:t>
    </dgm:pt>
    <dgm:pt modelId="{18169FBE-E610-43FE-8D61-F31C7B9C2F3B}" type="parTrans" cxnId="{C004DF69-03E0-477B-8E4E-7B2AC14E01F9}">
      <dgm:prSet/>
      <dgm:spPr/>
      <dgm:t>
        <a:bodyPr/>
        <a:lstStyle/>
        <a:p>
          <a:endParaRPr lang="sv-SE"/>
        </a:p>
      </dgm:t>
    </dgm:pt>
    <dgm:pt modelId="{458FCEDB-BD2C-47F0-9DB4-0D870BEF88AE}" type="sibTrans" cxnId="{C004DF69-03E0-477B-8E4E-7B2AC14E01F9}">
      <dgm:prSet/>
      <dgm:spPr>
        <a:solidFill>
          <a:schemeClr val="accent3"/>
        </a:solidFill>
      </dgm:spPr>
      <dgm:t>
        <a:bodyPr/>
        <a:lstStyle/>
        <a:p>
          <a:endParaRPr lang="sv-SE" noProof="0"/>
        </a:p>
      </dgm:t>
    </dgm:pt>
    <dgm:pt modelId="{5D81F588-0962-4E39-893E-9B83927CB054}">
      <dgm:prSet phldrT="[Text]" phldr="0"/>
      <dgm:spPr/>
      <dgm:t>
        <a:bodyPr/>
        <a:lstStyle/>
        <a:p>
          <a:r>
            <a:rPr lang="sv-SE" noProof="0">
              <a:latin typeface="Aptos Display" panose="02110004020202020204"/>
            </a:rPr>
            <a:t>Assignment</a:t>
          </a:r>
          <a:endParaRPr lang="sv-SE" noProof="0"/>
        </a:p>
      </dgm:t>
    </dgm:pt>
    <dgm:pt modelId="{DD9E1F64-0755-4BEE-95D3-D0AE61C790B4}" type="parTrans" cxnId="{CA6502D2-CA7C-45C9-B357-01CACD86E265}">
      <dgm:prSet/>
      <dgm:spPr/>
      <dgm:t>
        <a:bodyPr/>
        <a:lstStyle/>
        <a:p>
          <a:endParaRPr lang="sv-SE"/>
        </a:p>
      </dgm:t>
    </dgm:pt>
    <dgm:pt modelId="{E4CAA3EC-FF61-4EE7-B31E-F54C41F54C64}" type="sibTrans" cxnId="{CA6502D2-CA7C-45C9-B357-01CACD86E265}">
      <dgm:prSet/>
      <dgm:spPr>
        <a:solidFill>
          <a:schemeClr val="accent3"/>
        </a:solidFill>
      </dgm:spPr>
      <dgm:t>
        <a:bodyPr/>
        <a:lstStyle/>
        <a:p>
          <a:endParaRPr lang="sv-SE" noProof="0"/>
        </a:p>
      </dgm:t>
    </dgm:pt>
    <dgm:pt modelId="{2BEC2D66-9C78-456A-BDE3-10C2C9BE05C5}">
      <dgm:prSet/>
      <dgm:spPr/>
      <dgm:t>
        <a:bodyPr/>
        <a:lstStyle/>
        <a:p>
          <a:r>
            <a:rPr lang="sv-SE" noProof="0">
              <a:latin typeface="Aptos Display" panose="02110004020202020204"/>
            </a:rPr>
            <a:t>Introduction</a:t>
          </a:r>
          <a:endParaRPr lang="sv-SE" noProof="0"/>
        </a:p>
      </dgm:t>
    </dgm:pt>
    <dgm:pt modelId="{5CBD29E3-8C90-4286-934C-1B7FB4C111FF}" type="parTrans" cxnId="{50612CDC-7081-4541-82FD-7205EB57D585}">
      <dgm:prSet/>
      <dgm:spPr/>
      <dgm:t>
        <a:bodyPr/>
        <a:lstStyle/>
        <a:p>
          <a:endParaRPr lang="sv-SE"/>
        </a:p>
      </dgm:t>
    </dgm:pt>
    <dgm:pt modelId="{6592B3A8-D91B-4A9C-8E20-BB9AAFFEDE38}" type="sibTrans" cxnId="{50612CDC-7081-4541-82FD-7205EB57D585}">
      <dgm:prSet/>
      <dgm:spPr>
        <a:solidFill>
          <a:schemeClr val="accent3"/>
        </a:solidFill>
      </dgm:spPr>
      <dgm:t>
        <a:bodyPr/>
        <a:lstStyle/>
        <a:p>
          <a:endParaRPr lang="sv-SE" noProof="0"/>
        </a:p>
      </dgm:t>
    </dgm:pt>
    <dgm:pt modelId="{2ED0895E-D858-4CF8-9EFA-6697FF287319}">
      <dgm:prSet phldr="0"/>
      <dgm:spPr/>
      <dgm:t>
        <a:bodyPr/>
        <a:lstStyle/>
        <a:p>
          <a:pPr rtl="0"/>
          <a:r>
            <a:rPr lang="sv-SE" noProof="0">
              <a:latin typeface="Aptos Display" panose="02110004020202020204"/>
            </a:rPr>
            <a:t>On site!</a:t>
          </a:r>
          <a:endParaRPr lang="sv-SE" noProof="0"/>
        </a:p>
      </dgm:t>
    </dgm:pt>
    <dgm:pt modelId="{D06EC035-B882-4332-B60D-85FC2B1C42A7}" type="parTrans" cxnId="{9CD278D0-B5FA-41E3-9B5C-01983D07677D}">
      <dgm:prSet/>
      <dgm:spPr/>
      <dgm:t>
        <a:bodyPr/>
        <a:lstStyle/>
        <a:p>
          <a:endParaRPr lang="sv-SE"/>
        </a:p>
      </dgm:t>
    </dgm:pt>
    <dgm:pt modelId="{C3AB70F3-48A7-437F-A6DC-281C8F86D422}" type="sibTrans" cxnId="{9CD278D0-B5FA-41E3-9B5C-01983D07677D}">
      <dgm:prSet/>
      <dgm:spPr>
        <a:solidFill>
          <a:schemeClr val="accent3"/>
        </a:solidFill>
      </dgm:spPr>
      <dgm:t>
        <a:bodyPr/>
        <a:lstStyle/>
        <a:p>
          <a:endParaRPr lang="sv-SE"/>
        </a:p>
      </dgm:t>
    </dgm:pt>
    <dgm:pt modelId="{0E21E97F-BEB2-42DB-B30B-865A70AB91CB}" type="pres">
      <dgm:prSet presAssocID="{E661A004-8230-48E7-A12E-F64429311FFD}" presName="Name0" presStyleCnt="0">
        <dgm:presLayoutVars>
          <dgm:dir/>
          <dgm:resizeHandles val="exact"/>
        </dgm:presLayoutVars>
      </dgm:prSet>
      <dgm:spPr/>
    </dgm:pt>
    <dgm:pt modelId="{D2F03C03-1345-4697-A7DD-82B352E0F069}" type="pres">
      <dgm:prSet presAssocID="{57DE666C-3B5A-4BA9-95F9-25A97AEE13EF}" presName="node" presStyleLbl="node1" presStyleIdx="0" presStyleCnt="5">
        <dgm:presLayoutVars>
          <dgm:bulletEnabled val="1"/>
        </dgm:presLayoutVars>
      </dgm:prSet>
      <dgm:spPr/>
    </dgm:pt>
    <dgm:pt modelId="{BC62FA67-4EF4-4302-96E2-2B0B8F83CFDF}" type="pres">
      <dgm:prSet presAssocID="{2869C809-0EDA-46BD-9ADE-C4E31B1B2FAC}" presName="sibTrans" presStyleLbl="sibTrans2D1" presStyleIdx="0" presStyleCnt="4"/>
      <dgm:spPr/>
    </dgm:pt>
    <dgm:pt modelId="{AB81ED7D-5151-4BD8-87B6-574C35125A4C}" type="pres">
      <dgm:prSet presAssocID="{2869C809-0EDA-46BD-9ADE-C4E31B1B2FAC}" presName="connectorText" presStyleLbl="sibTrans2D1" presStyleIdx="0" presStyleCnt="4"/>
      <dgm:spPr/>
    </dgm:pt>
    <dgm:pt modelId="{62842AA5-BE56-4D3A-864A-BC79ABF0C25D}" type="pres">
      <dgm:prSet presAssocID="{A789E423-45E8-4CDF-9CE2-9BFB59209F55}" presName="node" presStyleLbl="node1" presStyleIdx="1" presStyleCnt="5">
        <dgm:presLayoutVars>
          <dgm:bulletEnabled val="1"/>
        </dgm:presLayoutVars>
      </dgm:prSet>
      <dgm:spPr/>
    </dgm:pt>
    <dgm:pt modelId="{3E792365-94C8-49E7-B857-E6219B2C31BD}" type="pres">
      <dgm:prSet presAssocID="{458FCEDB-BD2C-47F0-9DB4-0D870BEF88AE}" presName="sibTrans" presStyleLbl="sibTrans2D1" presStyleIdx="1" presStyleCnt="4"/>
      <dgm:spPr/>
    </dgm:pt>
    <dgm:pt modelId="{654E0797-519D-4DAC-8F79-12652A658109}" type="pres">
      <dgm:prSet presAssocID="{458FCEDB-BD2C-47F0-9DB4-0D870BEF88AE}" presName="connectorText" presStyleLbl="sibTrans2D1" presStyleIdx="1" presStyleCnt="4"/>
      <dgm:spPr/>
    </dgm:pt>
    <dgm:pt modelId="{8765A560-CBBC-47A5-B3CA-063FA1269D75}" type="pres">
      <dgm:prSet presAssocID="{5D81F588-0962-4E39-893E-9B83927CB054}" presName="node" presStyleLbl="node1" presStyleIdx="2" presStyleCnt="5" custScaleX="127914">
        <dgm:presLayoutVars>
          <dgm:bulletEnabled val="1"/>
        </dgm:presLayoutVars>
      </dgm:prSet>
      <dgm:spPr/>
    </dgm:pt>
    <dgm:pt modelId="{1173ABA3-5146-4248-9308-4132C4103CEE}" type="pres">
      <dgm:prSet presAssocID="{E4CAA3EC-FF61-4EE7-B31E-F54C41F54C64}" presName="sibTrans" presStyleLbl="sibTrans2D1" presStyleIdx="2" presStyleCnt="4"/>
      <dgm:spPr/>
    </dgm:pt>
    <dgm:pt modelId="{93D59527-11F7-41CE-966A-6BAACED3B53D}" type="pres">
      <dgm:prSet presAssocID="{E4CAA3EC-FF61-4EE7-B31E-F54C41F54C64}" presName="connectorText" presStyleLbl="sibTrans2D1" presStyleIdx="2" presStyleCnt="4"/>
      <dgm:spPr/>
    </dgm:pt>
    <dgm:pt modelId="{0DBC3342-A23E-4FDC-9EE9-0041895F8B8E}" type="pres">
      <dgm:prSet presAssocID="{2BEC2D66-9C78-456A-BDE3-10C2C9BE05C5}" presName="node" presStyleLbl="node1" presStyleIdx="3" presStyleCnt="5" custLinFactNeighborX="-7001" custLinFactNeighborY="-1878">
        <dgm:presLayoutVars>
          <dgm:bulletEnabled val="1"/>
        </dgm:presLayoutVars>
      </dgm:prSet>
      <dgm:spPr/>
    </dgm:pt>
    <dgm:pt modelId="{2B2A8542-4321-4137-9ED0-EF838407F901}" type="pres">
      <dgm:prSet presAssocID="{6592B3A8-D91B-4A9C-8E20-BB9AAFFEDE38}" presName="sibTrans" presStyleLbl="sibTrans2D1" presStyleIdx="3" presStyleCnt="4"/>
      <dgm:spPr/>
    </dgm:pt>
    <dgm:pt modelId="{E453254A-125E-48DF-9119-6BFECD42DB14}" type="pres">
      <dgm:prSet presAssocID="{6592B3A8-D91B-4A9C-8E20-BB9AAFFEDE38}" presName="connectorText" presStyleLbl="sibTrans2D1" presStyleIdx="3" presStyleCnt="4"/>
      <dgm:spPr/>
    </dgm:pt>
    <dgm:pt modelId="{086B1EAD-04EA-4C52-BA81-A4E0DC3173DB}" type="pres">
      <dgm:prSet presAssocID="{2ED0895E-D858-4CF8-9EFA-6697FF287319}" presName="node" presStyleLbl="node1" presStyleIdx="4" presStyleCnt="5">
        <dgm:presLayoutVars>
          <dgm:bulletEnabled val="1"/>
        </dgm:presLayoutVars>
      </dgm:prSet>
      <dgm:spPr/>
    </dgm:pt>
  </dgm:ptLst>
  <dgm:cxnLst>
    <dgm:cxn modelId="{BCFA5A20-8BF3-4C05-A465-D79A844CB093}" srcId="{E661A004-8230-48E7-A12E-F64429311FFD}" destId="{57DE666C-3B5A-4BA9-95F9-25A97AEE13EF}" srcOrd="0" destOrd="0" parTransId="{7CA87EE7-3E66-48EF-B5E0-41C12961264C}" sibTransId="{2869C809-0EDA-46BD-9ADE-C4E31B1B2FAC}"/>
    <dgm:cxn modelId="{16144F60-92D7-4445-A440-AB4A6E880E76}" type="presOf" srcId="{458FCEDB-BD2C-47F0-9DB4-0D870BEF88AE}" destId="{654E0797-519D-4DAC-8F79-12652A658109}" srcOrd="1" destOrd="0" presId="urn:microsoft.com/office/officeart/2005/8/layout/process1"/>
    <dgm:cxn modelId="{C004DF69-03E0-477B-8E4E-7B2AC14E01F9}" srcId="{E661A004-8230-48E7-A12E-F64429311FFD}" destId="{A789E423-45E8-4CDF-9CE2-9BFB59209F55}" srcOrd="1" destOrd="0" parTransId="{18169FBE-E610-43FE-8D61-F31C7B9C2F3B}" sibTransId="{458FCEDB-BD2C-47F0-9DB4-0D870BEF88AE}"/>
    <dgm:cxn modelId="{D5E8E371-E1A3-42B5-80DA-1C3DADFD7655}" type="presOf" srcId="{5D81F588-0962-4E39-893E-9B83927CB054}" destId="{8765A560-CBBC-47A5-B3CA-063FA1269D75}" srcOrd="0" destOrd="0" presId="urn:microsoft.com/office/officeart/2005/8/layout/process1"/>
    <dgm:cxn modelId="{88D06575-E9A7-4CC4-9174-818C1FCFBA69}" type="presOf" srcId="{6592B3A8-D91B-4A9C-8E20-BB9AAFFEDE38}" destId="{E453254A-125E-48DF-9119-6BFECD42DB14}" srcOrd="1" destOrd="0" presId="urn:microsoft.com/office/officeart/2005/8/layout/process1"/>
    <dgm:cxn modelId="{C1978F81-55F1-43A1-8330-45A69B51D76E}" type="presOf" srcId="{2869C809-0EDA-46BD-9ADE-C4E31B1B2FAC}" destId="{BC62FA67-4EF4-4302-96E2-2B0B8F83CFDF}" srcOrd="0" destOrd="0" presId="urn:microsoft.com/office/officeart/2005/8/layout/process1"/>
    <dgm:cxn modelId="{7B4216A7-AACA-4B66-83F7-CC2CE163784B}" type="presOf" srcId="{2869C809-0EDA-46BD-9ADE-C4E31B1B2FAC}" destId="{AB81ED7D-5151-4BD8-87B6-574C35125A4C}" srcOrd="1" destOrd="0" presId="urn:microsoft.com/office/officeart/2005/8/layout/process1"/>
    <dgm:cxn modelId="{3F92DCAC-E679-4AD4-9C4E-60728FBE456B}" type="presOf" srcId="{A789E423-45E8-4CDF-9CE2-9BFB59209F55}" destId="{62842AA5-BE56-4D3A-864A-BC79ABF0C25D}" srcOrd="0" destOrd="0" presId="urn:microsoft.com/office/officeart/2005/8/layout/process1"/>
    <dgm:cxn modelId="{A999C0BB-D947-462B-B057-4C2C695CDAF7}" type="presOf" srcId="{E4CAA3EC-FF61-4EE7-B31E-F54C41F54C64}" destId="{93D59527-11F7-41CE-966A-6BAACED3B53D}" srcOrd="1" destOrd="0" presId="urn:microsoft.com/office/officeart/2005/8/layout/process1"/>
    <dgm:cxn modelId="{CCC32CBF-058B-427C-A322-005704333355}" type="presOf" srcId="{2BEC2D66-9C78-456A-BDE3-10C2C9BE05C5}" destId="{0DBC3342-A23E-4FDC-9EE9-0041895F8B8E}" srcOrd="0" destOrd="0" presId="urn:microsoft.com/office/officeart/2005/8/layout/process1"/>
    <dgm:cxn modelId="{F7AE69CF-6AA8-40C7-8E57-A9D5CAD65236}" type="presOf" srcId="{E4CAA3EC-FF61-4EE7-B31E-F54C41F54C64}" destId="{1173ABA3-5146-4248-9308-4132C4103CEE}" srcOrd="0" destOrd="0" presId="urn:microsoft.com/office/officeart/2005/8/layout/process1"/>
    <dgm:cxn modelId="{9CD278D0-B5FA-41E3-9B5C-01983D07677D}" srcId="{E661A004-8230-48E7-A12E-F64429311FFD}" destId="{2ED0895E-D858-4CF8-9EFA-6697FF287319}" srcOrd="4" destOrd="0" parTransId="{D06EC035-B882-4332-B60D-85FC2B1C42A7}" sibTransId="{C3AB70F3-48A7-437F-A6DC-281C8F86D422}"/>
    <dgm:cxn modelId="{CA6502D2-CA7C-45C9-B357-01CACD86E265}" srcId="{E661A004-8230-48E7-A12E-F64429311FFD}" destId="{5D81F588-0962-4E39-893E-9B83927CB054}" srcOrd="2" destOrd="0" parTransId="{DD9E1F64-0755-4BEE-95D3-D0AE61C790B4}" sibTransId="{E4CAA3EC-FF61-4EE7-B31E-F54C41F54C64}"/>
    <dgm:cxn modelId="{FC4337D2-7F2A-47C1-9C1D-CDE5438DF5E8}" type="presOf" srcId="{458FCEDB-BD2C-47F0-9DB4-0D870BEF88AE}" destId="{3E792365-94C8-49E7-B857-E6219B2C31BD}" srcOrd="0" destOrd="0" presId="urn:microsoft.com/office/officeart/2005/8/layout/process1"/>
    <dgm:cxn modelId="{CFB354D9-928D-4141-B2BA-BAC9BF6E30D3}" type="presOf" srcId="{6592B3A8-D91B-4A9C-8E20-BB9AAFFEDE38}" destId="{2B2A8542-4321-4137-9ED0-EF838407F901}" srcOrd="0" destOrd="0" presId="urn:microsoft.com/office/officeart/2005/8/layout/process1"/>
    <dgm:cxn modelId="{50612CDC-7081-4541-82FD-7205EB57D585}" srcId="{E661A004-8230-48E7-A12E-F64429311FFD}" destId="{2BEC2D66-9C78-456A-BDE3-10C2C9BE05C5}" srcOrd="3" destOrd="0" parTransId="{5CBD29E3-8C90-4286-934C-1B7FB4C111FF}" sibTransId="{6592B3A8-D91B-4A9C-8E20-BB9AAFFEDE38}"/>
    <dgm:cxn modelId="{5F21C3E7-6143-4C41-8CF3-950F20C25D68}" type="presOf" srcId="{E661A004-8230-48E7-A12E-F64429311FFD}" destId="{0E21E97F-BEB2-42DB-B30B-865A70AB91CB}" srcOrd="0" destOrd="0" presId="urn:microsoft.com/office/officeart/2005/8/layout/process1"/>
    <dgm:cxn modelId="{7A5A00F2-5CC2-4B30-90E0-404A9CBBD7D4}" type="presOf" srcId="{57DE666C-3B5A-4BA9-95F9-25A97AEE13EF}" destId="{D2F03C03-1345-4697-A7DD-82B352E0F069}" srcOrd="0" destOrd="0" presId="urn:microsoft.com/office/officeart/2005/8/layout/process1"/>
    <dgm:cxn modelId="{8744F1FC-046E-4B23-9EF7-1A92B03CD763}" type="presOf" srcId="{2ED0895E-D858-4CF8-9EFA-6697FF287319}" destId="{086B1EAD-04EA-4C52-BA81-A4E0DC3173DB}" srcOrd="0" destOrd="0" presId="urn:microsoft.com/office/officeart/2005/8/layout/process1"/>
    <dgm:cxn modelId="{4E4B317B-0353-4B04-B1DD-4682B727BDDD}" type="presParOf" srcId="{0E21E97F-BEB2-42DB-B30B-865A70AB91CB}" destId="{D2F03C03-1345-4697-A7DD-82B352E0F069}" srcOrd="0" destOrd="0" presId="urn:microsoft.com/office/officeart/2005/8/layout/process1"/>
    <dgm:cxn modelId="{BE59A320-1325-4C1B-92AD-A0BE8C4EA801}" type="presParOf" srcId="{0E21E97F-BEB2-42DB-B30B-865A70AB91CB}" destId="{BC62FA67-4EF4-4302-96E2-2B0B8F83CFDF}" srcOrd="1" destOrd="0" presId="urn:microsoft.com/office/officeart/2005/8/layout/process1"/>
    <dgm:cxn modelId="{8AD16F9D-99A7-41E5-8028-D74C3AFCDE10}" type="presParOf" srcId="{BC62FA67-4EF4-4302-96E2-2B0B8F83CFDF}" destId="{AB81ED7D-5151-4BD8-87B6-574C35125A4C}" srcOrd="0" destOrd="0" presId="urn:microsoft.com/office/officeart/2005/8/layout/process1"/>
    <dgm:cxn modelId="{DC083EE2-9CE2-433E-B247-C20F2E1657A4}" type="presParOf" srcId="{0E21E97F-BEB2-42DB-B30B-865A70AB91CB}" destId="{62842AA5-BE56-4D3A-864A-BC79ABF0C25D}" srcOrd="2" destOrd="0" presId="urn:microsoft.com/office/officeart/2005/8/layout/process1"/>
    <dgm:cxn modelId="{F5E2D529-5EBE-45D3-9B53-E354014D70F0}" type="presParOf" srcId="{0E21E97F-BEB2-42DB-B30B-865A70AB91CB}" destId="{3E792365-94C8-49E7-B857-E6219B2C31BD}" srcOrd="3" destOrd="0" presId="urn:microsoft.com/office/officeart/2005/8/layout/process1"/>
    <dgm:cxn modelId="{2E7516DA-5DFE-4639-915B-EAF51E9BA93B}" type="presParOf" srcId="{3E792365-94C8-49E7-B857-E6219B2C31BD}" destId="{654E0797-519D-4DAC-8F79-12652A658109}" srcOrd="0" destOrd="0" presId="urn:microsoft.com/office/officeart/2005/8/layout/process1"/>
    <dgm:cxn modelId="{E9BBD077-EED5-41CF-9412-E13A2D8F7990}" type="presParOf" srcId="{0E21E97F-BEB2-42DB-B30B-865A70AB91CB}" destId="{8765A560-CBBC-47A5-B3CA-063FA1269D75}" srcOrd="4" destOrd="0" presId="urn:microsoft.com/office/officeart/2005/8/layout/process1"/>
    <dgm:cxn modelId="{67891F5D-DB80-48DA-B498-778D88C34B90}" type="presParOf" srcId="{0E21E97F-BEB2-42DB-B30B-865A70AB91CB}" destId="{1173ABA3-5146-4248-9308-4132C4103CEE}" srcOrd="5" destOrd="0" presId="urn:microsoft.com/office/officeart/2005/8/layout/process1"/>
    <dgm:cxn modelId="{DFF8C90A-0F7C-48AC-971A-3BD2056B09C3}" type="presParOf" srcId="{1173ABA3-5146-4248-9308-4132C4103CEE}" destId="{93D59527-11F7-41CE-966A-6BAACED3B53D}" srcOrd="0" destOrd="0" presId="urn:microsoft.com/office/officeart/2005/8/layout/process1"/>
    <dgm:cxn modelId="{845E62FB-9B45-4104-B46C-5BE566C64193}" type="presParOf" srcId="{0E21E97F-BEB2-42DB-B30B-865A70AB91CB}" destId="{0DBC3342-A23E-4FDC-9EE9-0041895F8B8E}" srcOrd="6" destOrd="0" presId="urn:microsoft.com/office/officeart/2005/8/layout/process1"/>
    <dgm:cxn modelId="{89B35938-248D-427D-8B13-A114F4E41871}" type="presParOf" srcId="{0E21E97F-BEB2-42DB-B30B-865A70AB91CB}" destId="{2B2A8542-4321-4137-9ED0-EF838407F901}" srcOrd="7" destOrd="0" presId="urn:microsoft.com/office/officeart/2005/8/layout/process1"/>
    <dgm:cxn modelId="{D02A5195-72D5-47BF-B5F2-B8CA5C17DC07}" type="presParOf" srcId="{2B2A8542-4321-4137-9ED0-EF838407F901}" destId="{E453254A-125E-48DF-9119-6BFECD42DB14}" srcOrd="0" destOrd="0" presId="urn:microsoft.com/office/officeart/2005/8/layout/process1"/>
    <dgm:cxn modelId="{AD5B616C-F629-4F19-9828-EB73E2176E3B}" type="presParOf" srcId="{0E21E97F-BEB2-42DB-B30B-865A70AB91CB}" destId="{086B1EAD-04EA-4C52-BA81-A4E0DC3173DB}"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03C03-1345-4697-A7DD-82B352E0F069}">
      <dsp:nvSpPr>
        <dsp:cNvPr id="0" name=""/>
        <dsp:cNvSpPr/>
      </dsp:nvSpPr>
      <dsp:spPr>
        <a:xfrm>
          <a:off x="4249" y="636832"/>
          <a:ext cx="1736703" cy="10420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noProof="0">
              <a:latin typeface="Aptos Display" panose="02110004020202020204"/>
            </a:rPr>
            <a:t>Apply</a:t>
          </a:r>
          <a:endParaRPr lang="sv-SE" sz="2300" kern="1200" noProof="0"/>
        </a:p>
      </dsp:txBody>
      <dsp:txXfrm>
        <a:off x="34769" y="667352"/>
        <a:ext cx="1675663" cy="980982"/>
      </dsp:txXfrm>
    </dsp:sp>
    <dsp:sp modelId="{BC62FA67-4EF4-4302-96E2-2B0B8F83CFDF}">
      <dsp:nvSpPr>
        <dsp:cNvPr id="0" name=""/>
        <dsp:cNvSpPr/>
      </dsp:nvSpPr>
      <dsp:spPr>
        <a:xfrm>
          <a:off x="1914623" y="942492"/>
          <a:ext cx="368181" cy="430702"/>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noProof="0"/>
        </a:p>
      </dsp:txBody>
      <dsp:txXfrm>
        <a:off x="1914623" y="1028632"/>
        <a:ext cx="257727" cy="258422"/>
      </dsp:txXfrm>
    </dsp:sp>
    <dsp:sp modelId="{62842AA5-BE56-4D3A-864A-BC79ABF0C25D}">
      <dsp:nvSpPr>
        <dsp:cNvPr id="0" name=""/>
        <dsp:cNvSpPr/>
      </dsp:nvSpPr>
      <dsp:spPr>
        <a:xfrm>
          <a:off x="2435634" y="636832"/>
          <a:ext cx="1736703" cy="10420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noProof="0">
              <a:latin typeface="Aptos Display" panose="02110004020202020204"/>
            </a:rPr>
            <a:t>Response</a:t>
          </a:r>
          <a:endParaRPr lang="sv-SE" sz="2300" kern="1200" noProof="0"/>
        </a:p>
      </dsp:txBody>
      <dsp:txXfrm>
        <a:off x="2466154" y="667352"/>
        <a:ext cx="1675663" cy="980982"/>
      </dsp:txXfrm>
    </dsp:sp>
    <dsp:sp modelId="{3E792365-94C8-49E7-B857-E6219B2C31BD}">
      <dsp:nvSpPr>
        <dsp:cNvPr id="0" name=""/>
        <dsp:cNvSpPr/>
      </dsp:nvSpPr>
      <dsp:spPr>
        <a:xfrm>
          <a:off x="4346008" y="942492"/>
          <a:ext cx="368181" cy="430702"/>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noProof="0"/>
        </a:p>
      </dsp:txBody>
      <dsp:txXfrm>
        <a:off x="4346008" y="1028632"/>
        <a:ext cx="257727" cy="258422"/>
      </dsp:txXfrm>
    </dsp:sp>
    <dsp:sp modelId="{8765A560-CBBC-47A5-B3CA-063FA1269D75}">
      <dsp:nvSpPr>
        <dsp:cNvPr id="0" name=""/>
        <dsp:cNvSpPr/>
      </dsp:nvSpPr>
      <dsp:spPr>
        <a:xfrm>
          <a:off x="4867019" y="636832"/>
          <a:ext cx="2221487" cy="10420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noProof="0">
              <a:latin typeface="Aptos Display" panose="02110004020202020204"/>
            </a:rPr>
            <a:t>Assignment</a:t>
          </a:r>
          <a:endParaRPr lang="sv-SE" sz="2300" kern="1200" noProof="0"/>
        </a:p>
      </dsp:txBody>
      <dsp:txXfrm>
        <a:off x="4897539" y="667352"/>
        <a:ext cx="2160447" cy="980982"/>
      </dsp:txXfrm>
    </dsp:sp>
    <dsp:sp modelId="{1173ABA3-5146-4248-9308-4132C4103CEE}">
      <dsp:nvSpPr>
        <dsp:cNvPr id="0" name=""/>
        <dsp:cNvSpPr/>
      </dsp:nvSpPr>
      <dsp:spPr>
        <a:xfrm rot="21574374">
          <a:off x="7250014" y="931732"/>
          <a:ext cx="342414" cy="430702"/>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noProof="0"/>
        </a:p>
      </dsp:txBody>
      <dsp:txXfrm>
        <a:off x="7250015" y="1018255"/>
        <a:ext cx="239690" cy="258422"/>
      </dsp:txXfrm>
    </dsp:sp>
    <dsp:sp modelId="{0DBC3342-A23E-4FDC-9EE9-0041895F8B8E}">
      <dsp:nvSpPr>
        <dsp:cNvPr id="0" name=""/>
        <dsp:cNvSpPr/>
      </dsp:nvSpPr>
      <dsp:spPr>
        <a:xfrm>
          <a:off x="7734553" y="617263"/>
          <a:ext cx="1736703" cy="10420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noProof="0">
              <a:latin typeface="Aptos Display" panose="02110004020202020204"/>
            </a:rPr>
            <a:t>Introduction</a:t>
          </a:r>
          <a:endParaRPr lang="sv-SE" sz="2300" kern="1200" noProof="0"/>
        </a:p>
      </dsp:txBody>
      <dsp:txXfrm>
        <a:off x="7765073" y="647783"/>
        <a:ext cx="1675663" cy="980982"/>
      </dsp:txXfrm>
    </dsp:sp>
    <dsp:sp modelId="{2B2A8542-4321-4137-9ED0-EF838407F901}">
      <dsp:nvSpPr>
        <dsp:cNvPr id="0" name=""/>
        <dsp:cNvSpPr/>
      </dsp:nvSpPr>
      <dsp:spPr>
        <a:xfrm rot="27126">
          <a:off x="9657080" y="932796"/>
          <a:ext cx="393969" cy="430702"/>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noProof="0"/>
        </a:p>
      </dsp:txBody>
      <dsp:txXfrm>
        <a:off x="9657082" y="1018470"/>
        <a:ext cx="275778" cy="258422"/>
      </dsp:txXfrm>
    </dsp:sp>
    <dsp:sp modelId="{086B1EAD-04EA-4C52-BA81-A4E0DC3173DB}">
      <dsp:nvSpPr>
        <dsp:cNvPr id="0" name=""/>
        <dsp:cNvSpPr/>
      </dsp:nvSpPr>
      <dsp:spPr>
        <a:xfrm>
          <a:off x="10214573" y="636832"/>
          <a:ext cx="1736703" cy="10420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sv-SE" sz="2300" kern="1200" noProof="0">
              <a:latin typeface="Aptos Display" panose="02110004020202020204"/>
            </a:rPr>
            <a:t>On site!</a:t>
          </a:r>
          <a:endParaRPr lang="sv-SE" sz="2300" kern="1200" noProof="0"/>
        </a:p>
      </dsp:txBody>
      <dsp:txXfrm>
        <a:off x="10245093" y="667352"/>
        <a:ext cx="1675663" cy="9809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3C352-072D-FB42-B704-041393FFB164}" type="datetimeFigureOut">
              <a:rPr lang="sv-SE" smtClean="0"/>
              <a:t>2025-11-30</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5DE2F-AB71-ED40-8966-12256AA72025}" type="slidenum">
              <a:rPr lang="sv-SE" smtClean="0"/>
              <a:t>‹#›</a:t>
            </a:fld>
            <a:endParaRPr lang="sv-SE"/>
          </a:p>
        </p:txBody>
      </p:sp>
    </p:spTree>
    <p:extLst>
      <p:ext uri="{BB962C8B-B14F-4D97-AF65-F5344CB8AC3E}">
        <p14:creationId xmlns:p14="http://schemas.microsoft.com/office/powerpoint/2010/main" val="10129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Promofilm</a:t>
            </a:r>
            <a:r>
              <a:rPr lang="sv-SE"/>
              <a:t> för Jamboree26.</a:t>
            </a:r>
          </a:p>
          <a:p>
            <a:endParaRPr lang="sv-SE"/>
          </a:p>
          <a:p>
            <a:r>
              <a:rPr lang="sv-SE"/>
              <a:t>Filmen har ljud, så se gärna till att högtalare är inkopplade och att volymen är på bra nivå.</a:t>
            </a:r>
          </a:p>
          <a:p>
            <a:r>
              <a:rPr lang="sv-SE"/>
              <a:t>Filmen startar automatiskt när du växlar till den här bilden.</a:t>
            </a:r>
          </a:p>
        </p:txBody>
      </p:sp>
      <p:sp>
        <p:nvSpPr>
          <p:cNvPr id="4" name="Platshållare för bildnummer 3"/>
          <p:cNvSpPr>
            <a:spLocks noGrp="1"/>
          </p:cNvSpPr>
          <p:nvPr>
            <p:ph type="sldNum" sz="quarter" idx="5"/>
          </p:nvPr>
        </p:nvSpPr>
        <p:spPr/>
        <p:txBody>
          <a:bodyPr/>
          <a:lstStyle/>
          <a:p>
            <a:fld id="{8B75DE2F-AB71-ED40-8966-12256AA72025}" type="slidenum">
              <a:rPr lang="sv-SE" smtClean="0"/>
              <a:t>2</a:t>
            </a:fld>
            <a:endParaRPr lang="sv-SE"/>
          </a:p>
        </p:txBody>
      </p:sp>
    </p:spTree>
    <p:extLst>
      <p:ext uri="{BB962C8B-B14F-4D97-AF65-F5344CB8AC3E}">
        <p14:creationId xmlns:p14="http://schemas.microsoft.com/office/powerpoint/2010/main" val="96722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u="none" strike="noStrike" kern="1200">
                <a:solidFill>
                  <a:schemeClr val="tx1"/>
                </a:solidFill>
                <a:effectLst/>
                <a:latin typeface="+mn-lt"/>
                <a:ea typeface="+mn-ea"/>
                <a:cs typeface="+mn-cs"/>
              </a:rPr>
              <a:t>Nästa sommar är det dags igen för svensk nationell jamboree!</a:t>
            </a:r>
            <a:endParaRPr lang="sv-SE"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sv-SE" sz="1200" b="0" i="0" u="none" strike="noStrike" kern="1200">
                <a:solidFill>
                  <a:schemeClr val="tx1"/>
                </a:solidFill>
                <a:effectLst/>
                <a:latin typeface="+mn-lt"/>
                <a:ea typeface="+mn-ea"/>
                <a:cs typeface="+mn-cs"/>
              </a:rPr>
              <a:t>En nationell jamboree är som ni vet ett gemensamt läger för </a:t>
            </a:r>
            <a:r>
              <a:rPr lang="sv-SE" sz="1200" b="1" i="0" u="sng" strike="noStrike" kern="1200">
                <a:solidFill>
                  <a:schemeClr val="tx1"/>
                </a:solidFill>
                <a:effectLst/>
                <a:latin typeface="+mn-lt"/>
                <a:ea typeface="+mn-ea"/>
                <a:cs typeface="+mn-cs"/>
              </a:rPr>
              <a:t>alla scouter i hela Sverige</a:t>
            </a:r>
            <a:r>
              <a:rPr lang="sv-SE" sz="1200" b="0" i="0" u="none" strike="noStrike" kern="1200">
                <a:solidFill>
                  <a:schemeClr val="tx1"/>
                </a:solidFill>
                <a:effectLst/>
                <a:latin typeface="+mn-lt"/>
                <a:ea typeface="+mn-ea"/>
                <a:cs typeface="+mn-cs"/>
              </a:rPr>
              <a:t>, och även internationella gäster är välkomna. I Sverige har vi nationell jamboree </a:t>
            </a:r>
            <a:r>
              <a:rPr lang="sv-SE" sz="1200" b="1" i="0" u="sng" strike="noStrike" kern="1200">
                <a:solidFill>
                  <a:schemeClr val="tx1"/>
                </a:solidFill>
                <a:effectLst/>
                <a:latin typeface="+mn-lt"/>
                <a:ea typeface="+mn-ea"/>
                <a:cs typeface="+mn-cs"/>
              </a:rPr>
              <a:t>vart fjärde år</a:t>
            </a:r>
            <a:r>
              <a:rPr lang="sv-SE" sz="1200" b="0" i="0" u="none" strike="noStrike" kern="1200">
                <a:solidFill>
                  <a:schemeClr val="tx1"/>
                </a:solidFill>
                <a:effectLst/>
                <a:latin typeface="+mn-lt"/>
                <a:ea typeface="+mn-ea"/>
                <a:cs typeface="+mn-cs"/>
              </a:rPr>
              <a:t>, och vi har tidigare haft det 2017 och 2022.</a:t>
            </a:r>
          </a:p>
          <a:p>
            <a:pPr marL="171450" indent="-171450">
              <a:buFont typeface="Arial" panose="020B0604020202020204" pitchFamily="34" charset="0"/>
              <a:buChar char="•"/>
            </a:pPr>
            <a:r>
              <a:rPr lang="sv-SE" sz="1200" b="0" i="0" u="none" strike="noStrike" kern="1200">
                <a:solidFill>
                  <a:schemeClr val="tx1"/>
                </a:solidFill>
                <a:effectLst/>
                <a:latin typeface="+mn-lt"/>
                <a:ea typeface="+mn-ea"/>
                <a:cs typeface="+mn-cs"/>
              </a:rPr>
              <a:t>Förutom att det är superkul med nationell jamboree så är det också en </a:t>
            </a:r>
            <a:r>
              <a:rPr lang="sv-SE" sz="1200" b="1" i="0" u="sng" strike="noStrike" kern="1200">
                <a:solidFill>
                  <a:schemeClr val="tx1"/>
                </a:solidFill>
                <a:effectLst/>
                <a:latin typeface="+mn-lt"/>
                <a:ea typeface="+mn-ea"/>
                <a:cs typeface="+mn-cs"/>
              </a:rPr>
              <a:t>unik möjlighet </a:t>
            </a:r>
            <a:r>
              <a:rPr lang="sv-SE" sz="1200" b="0" i="0" u="none" strike="noStrike" kern="1200">
                <a:solidFill>
                  <a:schemeClr val="tx1"/>
                </a:solidFill>
                <a:effectLst/>
                <a:latin typeface="+mn-lt"/>
                <a:ea typeface="+mn-ea"/>
                <a:cs typeface="+mn-cs"/>
              </a:rPr>
              <a:t>för både enskilda scouter och för scoutkårer att uppleva </a:t>
            </a:r>
            <a:r>
              <a:rPr lang="sv-SE" sz="1200" b="1" i="0" u="sng" strike="noStrike" kern="1200">
                <a:solidFill>
                  <a:schemeClr val="tx1"/>
                </a:solidFill>
                <a:effectLst/>
                <a:latin typeface="+mn-lt"/>
                <a:ea typeface="+mn-ea"/>
                <a:cs typeface="+mn-cs"/>
              </a:rPr>
              <a:t>scoutrörelsens gemenskap</a:t>
            </a:r>
            <a:r>
              <a:rPr lang="sv-SE" sz="1200" b="0" i="0" u="none" strike="noStrike" kern="1200">
                <a:solidFill>
                  <a:schemeClr val="tx1"/>
                </a:solidFill>
                <a:effectLst/>
                <a:latin typeface="+mn-lt"/>
                <a:ea typeface="+mn-ea"/>
                <a:cs typeface="+mn-cs"/>
              </a:rPr>
              <a:t>, att </a:t>
            </a:r>
            <a:r>
              <a:rPr lang="sv-SE" sz="1200" b="1" i="0" u="sng" strike="noStrike" kern="1200">
                <a:solidFill>
                  <a:schemeClr val="tx1"/>
                </a:solidFill>
                <a:effectLst/>
                <a:latin typeface="+mn-lt"/>
                <a:ea typeface="+mn-ea"/>
                <a:cs typeface="+mn-cs"/>
              </a:rPr>
              <a:t>inspireras </a:t>
            </a:r>
            <a:r>
              <a:rPr lang="sv-SE" sz="1200" b="0" i="0" u="none" strike="noStrike" kern="1200">
                <a:solidFill>
                  <a:schemeClr val="tx1"/>
                </a:solidFill>
                <a:effectLst/>
                <a:latin typeface="+mn-lt"/>
                <a:ea typeface="+mn-ea"/>
                <a:cs typeface="+mn-cs"/>
              </a:rPr>
              <a:t>av andra och se rörelsens bredd. </a:t>
            </a:r>
          </a:p>
          <a:p>
            <a:pPr marL="171450" indent="-171450">
              <a:buFont typeface="Arial" panose="020B0604020202020204" pitchFamily="34" charset="0"/>
              <a:buChar char="•"/>
            </a:pPr>
            <a:r>
              <a:rPr lang="sv-SE" sz="1200" b="0" i="0" u="none" strike="noStrike" kern="1200">
                <a:solidFill>
                  <a:schemeClr val="tx1"/>
                </a:solidFill>
                <a:effectLst/>
                <a:latin typeface="+mn-lt"/>
                <a:ea typeface="+mn-ea"/>
                <a:cs typeface="+mn-cs"/>
              </a:rPr>
              <a:t>Med hjälp av de nationella jamboreerna kan vi – alltså alla vi scouter i Sverige – </a:t>
            </a:r>
            <a:r>
              <a:rPr lang="sv-SE" sz="1200" b="1" i="0" u="sng" strike="noStrike" kern="1200">
                <a:solidFill>
                  <a:schemeClr val="tx1"/>
                </a:solidFill>
                <a:effectLst/>
                <a:latin typeface="+mn-lt"/>
                <a:ea typeface="+mn-ea"/>
                <a:cs typeface="+mn-cs"/>
              </a:rPr>
              <a:t>utveckla vårt scoutprogram</a:t>
            </a:r>
            <a:r>
              <a:rPr lang="sv-SE" sz="1200" b="0" i="0" u="none" strike="noStrike" kern="1200">
                <a:solidFill>
                  <a:schemeClr val="tx1"/>
                </a:solidFill>
                <a:effectLst/>
                <a:latin typeface="+mn-lt"/>
                <a:ea typeface="+mn-ea"/>
                <a:cs typeface="+mn-cs"/>
              </a:rPr>
              <a:t>, innehåll och upplevelser, och det kan vi sedan använda på olika sätt även efter jamboreen.</a:t>
            </a:r>
          </a:p>
          <a:p>
            <a:endParaRPr lang="sv-SE" sz="1200" b="0" i="0" u="none" strike="noStrike" kern="1200">
              <a:solidFill>
                <a:schemeClr val="tx1"/>
              </a:solidFill>
              <a:effectLst/>
              <a:latin typeface="+mn-lt"/>
              <a:ea typeface="+mn-ea"/>
              <a:cs typeface="+mn-cs"/>
            </a:endParaRPr>
          </a:p>
          <a:p>
            <a:r>
              <a:rPr lang="sv-SE" sz="1200" b="0" i="0" u="none" strike="noStrike" kern="1200">
                <a:solidFill>
                  <a:schemeClr val="tx1"/>
                </a:solidFill>
                <a:effectLst/>
                <a:latin typeface="+mn-lt"/>
                <a:ea typeface="+mn-ea"/>
                <a:cs typeface="+mn-cs"/>
              </a:rPr>
              <a:t>(Bonus, lite fluffigt: På jamboreen samlas vi också för att bygga gemenskap, inspireras och ta del av allt det fantastiska som scouting har att erbjuda. Genom att delta får vi chansen att utveckla både oss själva och rörelsen – och tillsammans skapa minnen för livet.)</a:t>
            </a:r>
          </a:p>
        </p:txBody>
      </p:sp>
      <p:sp>
        <p:nvSpPr>
          <p:cNvPr id="4" name="Platshållare för bildnummer 3"/>
          <p:cNvSpPr>
            <a:spLocks noGrp="1"/>
          </p:cNvSpPr>
          <p:nvPr>
            <p:ph type="sldNum" sz="quarter" idx="5"/>
          </p:nvPr>
        </p:nvSpPr>
        <p:spPr/>
        <p:txBody>
          <a:bodyPr/>
          <a:lstStyle/>
          <a:p>
            <a:fld id="{8B75DE2F-AB71-ED40-8966-12256AA72025}" type="slidenum">
              <a:rPr lang="sv-SE" smtClean="0"/>
              <a:t>3</a:t>
            </a:fld>
            <a:endParaRPr lang="sv-SE"/>
          </a:p>
        </p:txBody>
      </p:sp>
    </p:spTree>
    <p:extLst>
      <p:ext uri="{BB962C8B-B14F-4D97-AF65-F5344CB8AC3E}">
        <p14:creationId xmlns:p14="http://schemas.microsoft.com/office/powerpoint/2010/main" val="1880365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a:t>Och nästa sommar är det alltså dags igen! Då samlas åter igen alla Sveriges scouter för att fira jamboree, och den här gången är det Jamboree26.</a:t>
            </a:r>
          </a:p>
          <a:p>
            <a:pPr marL="171450" indent="-171450">
              <a:buFont typeface="Arial" panose="020B0604020202020204" pitchFamily="34" charset="0"/>
              <a:buChar char="•"/>
            </a:pPr>
            <a:r>
              <a:rPr lang="sv-SE"/>
              <a:t>Jamboree26 äger rum 25 juli till 1 augusti. För funktionärer börjar lägret 22 juli och slutar 3 augusti.</a:t>
            </a:r>
          </a:p>
          <a:p>
            <a:pPr marL="171450" indent="-171450">
              <a:buFont typeface="Arial" panose="020B0604020202020204" pitchFamily="34" charset="0"/>
              <a:buChar char="•"/>
            </a:pPr>
            <a:r>
              <a:rPr lang="sv-SE"/>
              <a:t>Lägerplatsen är samma som för Jamboree22, </a:t>
            </a:r>
            <a:r>
              <a:rPr lang="sv-SE" b="1" u="sng"/>
              <a:t>Norra </a:t>
            </a:r>
            <a:r>
              <a:rPr lang="sv-SE" b="1" u="sng" err="1"/>
              <a:t>Åsum</a:t>
            </a:r>
            <a:r>
              <a:rPr lang="sv-SE" b="1" u="sng"/>
              <a:t> utanför Kristianstad</a:t>
            </a:r>
            <a:r>
              <a:rPr lang="sv-SE"/>
              <a:t>. Det är ett stort </a:t>
            </a:r>
            <a:r>
              <a:rPr lang="sv-SE" b="1" u="sng"/>
              <a:t>evenemangsfält </a:t>
            </a:r>
            <a:r>
              <a:rPr lang="sv-SE"/>
              <a:t>som ägs av Kristianstad kommun. Kommunen har redan ordnat mycket praktisk infrastruktur som vatten, avlopp och fiberkablar, men utöver det är det ett tomt fält där vi kommer bygga upp en hel stad för en vecka!</a:t>
            </a:r>
          </a:p>
          <a:p>
            <a:pPr marL="171450" indent="-171450">
              <a:buFont typeface="Arial" panose="020B0604020202020204" pitchFamily="34" charset="0"/>
              <a:buChar char="•"/>
            </a:pPr>
            <a:r>
              <a:rPr lang="sv-SE"/>
              <a:t>Varje nationell jamboree har ett tema, och </a:t>
            </a:r>
            <a:r>
              <a:rPr lang="sv-SE" b="1" u="sng"/>
              <a:t>på Jamboree26 är temat: Tillsammans</a:t>
            </a:r>
            <a:r>
              <a:rPr lang="sv-SE"/>
              <a:t>. Jag kommer komma in på det lite mer alldeles strax, men i stort handlar det om sånt som </a:t>
            </a:r>
            <a:r>
              <a:rPr lang="sv-SE" b="1" u="sng"/>
              <a:t>delaktighet, demokrati, gemenskap</a:t>
            </a:r>
            <a:r>
              <a:rPr lang="sv-SE" b="0" u="none"/>
              <a:t> </a:t>
            </a:r>
            <a:r>
              <a:rPr lang="sv-SE"/>
              <a:t>och att vi är starkare tillsammans.</a:t>
            </a:r>
          </a:p>
        </p:txBody>
      </p:sp>
      <p:sp>
        <p:nvSpPr>
          <p:cNvPr id="4" name="Platshållare för bildnummer 3"/>
          <p:cNvSpPr>
            <a:spLocks noGrp="1"/>
          </p:cNvSpPr>
          <p:nvPr>
            <p:ph type="sldNum" sz="quarter" idx="5"/>
          </p:nvPr>
        </p:nvSpPr>
        <p:spPr/>
        <p:txBody>
          <a:bodyPr/>
          <a:lstStyle/>
          <a:p>
            <a:fld id="{8B75DE2F-AB71-ED40-8966-12256AA72025}" type="slidenum">
              <a:rPr lang="sv-SE" smtClean="0"/>
              <a:t>4</a:t>
            </a:fld>
            <a:endParaRPr lang="sv-SE"/>
          </a:p>
        </p:txBody>
      </p:sp>
    </p:spTree>
    <p:extLst>
      <p:ext uri="{BB962C8B-B14F-4D97-AF65-F5344CB8AC3E}">
        <p14:creationId xmlns:p14="http://schemas.microsoft.com/office/powerpoint/2010/main" val="354317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a:t>Jamboree26 är för </a:t>
            </a:r>
            <a:r>
              <a:rPr lang="sv-SE" b="1" u="sng"/>
              <a:t>ALLA scoutkårer i Sverige</a:t>
            </a:r>
            <a:r>
              <a:rPr lang="sv-SE"/>
              <a:t>, oavsett samverkansorganisation.</a:t>
            </a:r>
          </a:p>
          <a:p>
            <a:pPr marL="171450" indent="-171450">
              <a:buFont typeface="Arial" panose="020B0604020202020204" pitchFamily="34" charset="0"/>
              <a:buChar char="•"/>
            </a:pPr>
            <a:r>
              <a:rPr lang="sv-SE"/>
              <a:t>Programmet på lägret kommer vara anpassat för </a:t>
            </a:r>
            <a:r>
              <a:rPr lang="sv-SE" b="1" u="sng"/>
              <a:t>upptäckare och uppåt</a:t>
            </a:r>
            <a:r>
              <a:rPr lang="sv-SE"/>
              <a:t>, men spårare får också vara med om kåren vill ta med även dem. Spårarna får då om de vill vara med på upptäckarprogrammet, men det kanske kräver lite extra ledarstöd, och de kommer kunna hänga i upptäckarhubben.</a:t>
            </a:r>
          </a:p>
          <a:p>
            <a:pPr marL="171450" indent="-171450">
              <a:buFont typeface="Arial" panose="020B0604020202020204" pitchFamily="34" charset="0"/>
              <a:buChar char="•"/>
            </a:pPr>
            <a:r>
              <a:rPr lang="sv-SE"/>
              <a:t>Även för ledare och funktionärer kommer det finnas </a:t>
            </a:r>
            <a:r>
              <a:rPr lang="sv-SE" b="1" u="sng"/>
              <a:t>aktiviteter, häng och gemenskap</a:t>
            </a:r>
            <a:r>
              <a:rPr lang="sv-SE" b="0" u="none"/>
              <a:t> </a:t>
            </a:r>
            <a:r>
              <a:rPr lang="sv-SE"/>
              <a:t>som man kan göra på sin lediga tid. </a:t>
            </a:r>
          </a:p>
          <a:p>
            <a:pPr marL="171450" indent="-171450">
              <a:buFont typeface="Arial" panose="020B0604020202020204" pitchFamily="34" charset="0"/>
              <a:buChar char="•"/>
            </a:pPr>
            <a:r>
              <a:rPr lang="sv-SE"/>
              <a:t>Om du är roverscout, alltså mellan 18 och 25 år, kommer det också finnas ett </a:t>
            </a:r>
            <a:r>
              <a:rPr lang="sv-SE" b="1" u="sng"/>
              <a:t>särskilt roverprogram</a:t>
            </a:r>
            <a:r>
              <a:rPr lang="sv-SE"/>
              <a:t>, och det är något som är </a:t>
            </a:r>
            <a:r>
              <a:rPr lang="sv-SE" b="1" u="sng"/>
              <a:t>helt nytt för den här jamboreen</a:t>
            </a:r>
            <a:r>
              <a:rPr lang="sv-SE"/>
              <a:t>. Roverprogrammet kommer vara anpassat så att du kan delta i det </a:t>
            </a:r>
            <a:r>
              <a:rPr lang="sv-SE" b="1" u="sng"/>
              <a:t>vid sidan av ditt funktionärs- eller ledaruppdrag </a:t>
            </a:r>
            <a:r>
              <a:rPr lang="sv-SE"/>
              <a:t>på lägret.</a:t>
            </a:r>
          </a:p>
        </p:txBody>
      </p:sp>
      <p:sp>
        <p:nvSpPr>
          <p:cNvPr id="4" name="Platshållare för bildnummer 3"/>
          <p:cNvSpPr>
            <a:spLocks noGrp="1"/>
          </p:cNvSpPr>
          <p:nvPr>
            <p:ph type="sldNum" sz="quarter" idx="5"/>
          </p:nvPr>
        </p:nvSpPr>
        <p:spPr/>
        <p:txBody>
          <a:bodyPr/>
          <a:lstStyle/>
          <a:p>
            <a:fld id="{8B75DE2F-AB71-ED40-8966-12256AA72025}" type="slidenum">
              <a:rPr lang="sv-SE" smtClean="0"/>
              <a:t>6</a:t>
            </a:fld>
            <a:endParaRPr lang="sv-SE"/>
          </a:p>
        </p:txBody>
      </p:sp>
    </p:spTree>
    <p:extLst>
      <p:ext uri="{BB962C8B-B14F-4D97-AF65-F5344CB8AC3E}">
        <p14:creationId xmlns:p14="http://schemas.microsoft.com/office/powerpoint/2010/main" val="2189120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75DE2F-AB71-ED40-8966-12256AA72025}" type="slidenum">
              <a:rPr lang="sv-SE" smtClean="0"/>
              <a:t>10</a:t>
            </a:fld>
            <a:endParaRPr lang="sv-SE"/>
          </a:p>
        </p:txBody>
      </p:sp>
    </p:spTree>
    <p:extLst>
      <p:ext uri="{BB962C8B-B14F-4D97-AF65-F5344CB8AC3E}">
        <p14:creationId xmlns:p14="http://schemas.microsoft.com/office/powerpoint/2010/main" val="5409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a:t>Avgifterna för Jamboree26 kommer spikas i samband med att anmälan öppnar, för det är också då som jamboreeledningen klubbar den senaste versionen av budgeten, men vi har preliminära avgifter baserat på tidigare versioner av budgeten.</a:t>
            </a:r>
          </a:p>
          <a:p>
            <a:pPr marL="171450" indent="-171450">
              <a:buFont typeface="Arial" panose="020B0604020202020204" pitchFamily="34" charset="0"/>
              <a:buChar char="•"/>
            </a:pPr>
            <a:r>
              <a:rPr lang="sv-SE"/>
              <a:t>Och </a:t>
            </a:r>
            <a:r>
              <a:rPr lang="sv-SE" b="1" u="sng"/>
              <a:t>prognosen för avgifterna </a:t>
            </a:r>
            <a:r>
              <a:rPr lang="sv-SE"/>
              <a:t>pekar på att vi kommer kunna ha </a:t>
            </a:r>
            <a:r>
              <a:rPr lang="sv-SE" b="1" u="sng"/>
              <a:t>lägre avgifter för Jamboree26 </a:t>
            </a:r>
            <a:r>
              <a:rPr lang="sv-SE"/>
              <a:t>än vad det var på Jamboree22.</a:t>
            </a:r>
          </a:p>
          <a:p>
            <a:pPr marL="171450" indent="-171450">
              <a:buFont typeface="Arial" panose="020B0604020202020204" pitchFamily="34" charset="0"/>
              <a:buChar char="•"/>
            </a:pPr>
            <a:r>
              <a:rPr lang="sv-SE"/>
              <a:t>Men det här är alltså preliminära avgifter än så länge, så de kan både bli högre och lägre till när anmälan öppnar.</a:t>
            </a:r>
          </a:p>
        </p:txBody>
      </p:sp>
      <p:sp>
        <p:nvSpPr>
          <p:cNvPr id="4" name="Platshållare för bildnummer 3"/>
          <p:cNvSpPr>
            <a:spLocks noGrp="1"/>
          </p:cNvSpPr>
          <p:nvPr>
            <p:ph type="sldNum" sz="quarter" idx="5"/>
          </p:nvPr>
        </p:nvSpPr>
        <p:spPr/>
        <p:txBody>
          <a:bodyPr/>
          <a:lstStyle/>
          <a:p>
            <a:fld id="{8B75DE2F-AB71-ED40-8966-12256AA72025}" type="slidenum">
              <a:rPr lang="sv-SE" smtClean="0"/>
              <a:t>12</a:t>
            </a:fld>
            <a:endParaRPr lang="sv-SE"/>
          </a:p>
        </p:txBody>
      </p:sp>
    </p:spTree>
    <p:extLst>
      <p:ext uri="{BB962C8B-B14F-4D97-AF65-F5344CB8AC3E}">
        <p14:creationId xmlns:p14="http://schemas.microsoft.com/office/powerpoint/2010/main" val="2683557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Tack!</a:t>
            </a:r>
          </a:p>
        </p:txBody>
      </p:sp>
      <p:sp>
        <p:nvSpPr>
          <p:cNvPr id="4" name="Platshållare för bildnummer 3"/>
          <p:cNvSpPr>
            <a:spLocks noGrp="1"/>
          </p:cNvSpPr>
          <p:nvPr>
            <p:ph type="sldNum" sz="quarter" idx="5"/>
          </p:nvPr>
        </p:nvSpPr>
        <p:spPr/>
        <p:txBody>
          <a:bodyPr/>
          <a:lstStyle/>
          <a:p>
            <a:fld id="{8B75DE2F-AB71-ED40-8966-12256AA72025}" type="slidenum">
              <a:rPr lang="sv-SE" smtClean="0"/>
              <a:t>17</a:t>
            </a:fld>
            <a:endParaRPr lang="sv-SE"/>
          </a:p>
        </p:txBody>
      </p:sp>
    </p:spTree>
    <p:extLst>
      <p:ext uri="{BB962C8B-B14F-4D97-AF65-F5344CB8AC3E}">
        <p14:creationId xmlns:p14="http://schemas.microsoft.com/office/powerpoint/2010/main" val="33320964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stite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chemeClr val="tx2"/>
                </a:solidFill>
              </a:defRPr>
            </a:lvl1pPr>
          </a:lstStyle>
          <a:p>
            <a:r>
              <a:rPr lang="en-GB"/>
              <a:t>Click to add title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4" name="Picture 3" descr="A group of hands making a heart with their hands&#10;&#10;AI-generated content may be incorrect.">
            <a:extLst>
              <a:ext uri="{FF2B5EF4-FFF2-40B4-BE49-F238E27FC236}">
                <a16:creationId xmlns:a16="http://schemas.microsoft.com/office/drawing/2014/main" id="{D4FA4B24-4CC7-A54C-0168-B878E5825D04}"/>
              </a:ext>
            </a:extLst>
          </p:cNvPr>
          <p:cNvPicPr>
            <a:picLocks noChangeAspect="1"/>
          </p:cNvPicPr>
          <p:nvPr userDrawn="1"/>
        </p:nvPicPr>
        <p:blipFill>
          <a:blip r:embed="rId2"/>
          <a:srcRect l="7705" t="15815" r="7544" b="18905"/>
          <a:stretch/>
        </p:blipFill>
        <p:spPr>
          <a:xfrm>
            <a:off x="4955202" y="5493643"/>
            <a:ext cx="2281596" cy="1239464"/>
          </a:xfrm>
          <a:prstGeom prst="rect">
            <a:avLst/>
          </a:prstGeom>
        </p:spPr>
      </p:pic>
      <p:sp>
        <p:nvSpPr>
          <p:cNvPr id="5" name="Rectangle 4">
            <a:extLst>
              <a:ext uri="{FF2B5EF4-FFF2-40B4-BE49-F238E27FC236}">
                <a16:creationId xmlns:a16="http://schemas.microsoft.com/office/drawing/2014/main" id="{3AB7A215-9194-D3CE-D7DF-CACFB9BAA87A}"/>
              </a:ext>
            </a:extLst>
          </p:cNvPr>
          <p:cNvSpPr/>
          <p:nvPr userDrawn="1"/>
        </p:nvSpPr>
        <p:spPr>
          <a:xfrm>
            <a:off x="10898659" y="5053914"/>
            <a:ext cx="1293341" cy="180408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descr="A group of hands making a heart with their hands&#10;&#10;AI-generated content may be incorrect.">
            <a:extLst>
              <a:ext uri="{FF2B5EF4-FFF2-40B4-BE49-F238E27FC236}">
                <a16:creationId xmlns:a16="http://schemas.microsoft.com/office/drawing/2014/main" id="{C8048477-EF68-830A-E02F-B227B9114338}"/>
              </a:ext>
            </a:extLst>
          </p:cNvPr>
          <p:cNvPicPr>
            <a:picLocks noChangeAspect="1"/>
          </p:cNvPicPr>
          <p:nvPr userDrawn="1"/>
        </p:nvPicPr>
        <p:blipFill>
          <a:blip r:embed="rId2"/>
          <a:srcRect l="7705" t="18342" r="7544" b="53252"/>
          <a:stretch/>
        </p:blipFill>
        <p:spPr>
          <a:xfrm>
            <a:off x="6793546" y="5684792"/>
            <a:ext cx="4962937" cy="1173208"/>
          </a:xfrm>
          <a:prstGeom prst="rect">
            <a:avLst/>
          </a:prstGeom>
        </p:spPr>
      </p:pic>
      <p:pic>
        <p:nvPicPr>
          <p:cNvPr id="10" name="Bildobjekt 2" descr="En bild som visar skiss, tecknad serie, rita, svart&#10;&#10;AI-genererat innehåll kan vara felaktigt.">
            <a:extLst>
              <a:ext uri="{FF2B5EF4-FFF2-40B4-BE49-F238E27FC236}">
                <a16:creationId xmlns:a16="http://schemas.microsoft.com/office/drawing/2014/main" id="{74F54A05-2F14-1465-5828-01996A2E166B}"/>
              </a:ext>
            </a:extLst>
          </p:cNvPr>
          <p:cNvPicPr>
            <a:picLocks noChangeAspect="1"/>
          </p:cNvPicPr>
          <p:nvPr userDrawn="1"/>
        </p:nvPicPr>
        <p:blipFill>
          <a:blip r:embed="rId3">
            <a:extLst>
              <a:ext uri="{28A0092B-C50C-407E-A947-70E740481C1C}">
                <a14:useLocalDpi xmlns:a14="http://schemas.microsoft.com/office/drawing/2010/main" val="0"/>
              </a:ext>
            </a:extLst>
          </a:blip>
          <a:srcRect l="32641" t="719" r="28783" b="23561"/>
          <a:stretch/>
        </p:blipFill>
        <p:spPr>
          <a:xfrm>
            <a:off x="11165008" y="5684792"/>
            <a:ext cx="871032" cy="1173208"/>
          </a:xfrm>
          <a:prstGeom prst="rect">
            <a:avLst/>
          </a:prstGeom>
        </p:spPr>
      </p:pic>
      <p:pic>
        <p:nvPicPr>
          <p:cNvPr id="12" name="Picture 11" descr="A group of hands making a heart with their hands&#10;&#10;AI-generated content may be incorrect.">
            <a:extLst>
              <a:ext uri="{FF2B5EF4-FFF2-40B4-BE49-F238E27FC236}">
                <a16:creationId xmlns:a16="http://schemas.microsoft.com/office/drawing/2014/main" id="{40D779BA-A62F-D77F-5B05-EAB91E24E9D6}"/>
              </a:ext>
            </a:extLst>
          </p:cNvPr>
          <p:cNvPicPr>
            <a:picLocks noChangeAspect="1"/>
          </p:cNvPicPr>
          <p:nvPr userDrawn="1"/>
        </p:nvPicPr>
        <p:blipFill>
          <a:blip r:embed="rId2"/>
          <a:srcRect l="7705" t="18342" r="7544" b="53252"/>
          <a:stretch/>
        </p:blipFill>
        <p:spPr>
          <a:xfrm>
            <a:off x="-390519" y="5684792"/>
            <a:ext cx="4962937" cy="1173208"/>
          </a:xfrm>
          <a:prstGeom prst="rect">
            <a:avLst/>
          </a:prstGeom>
        </p:spPr>
      </p:pic>
      <p:pic>
        <p:nvPicPr>
          <p:cNvPr id="13" name="Bildobjekt 2" descr="En bild som visar skiss, tecknad serie, rita, svart&#10;&#10;AI-genererat innehåll kan vara felaktigt.">
            <a:extLst>
              <a:ext uri="{FF2B5EF4-FFF2-40B4-BE49-F238E27FC236}">
                <a16:creationId xmlns:a16="http://schemas.microsoft.com/office/drawing/2014/main" id="{170C2FC8-8A3B-44EB-B505-C164A946CA5F}"/>
              </a:ext>
            </a:extLst>
          </p:cNvPr>
          <p:cNvPicPr>
            <a:picLocks noChangeAspect="1"/>
          </p:cNvPicPr>
          <p:nvPr userDrawn="1"/>
        </p:nvPicPr>
        <p:blipFill>
          <a:blip r:embed="rId3">
            <a:extLst>
              <a:ext uri="{28A0092B-C50C-407E-A947-70E740481C1C}">
                <a14:useLocalDpi xmlns:a14="http://schemas.microsoft.com/office/drawing/2010/main" val="0"/>
              </a:ext>
            </a:extLst>
          </a:blip>
          <a:srcRect l="32641" t="719" r="28783" b="23561"/>
          <a:stretch/>
        </p:blipFill>
        <p:spPr>
          <a:xfrm>
            <a:off x="4006732" y="5735637"/>
            <a:ext cx="871032" cy="1122363"/>
          </a:xfrm>
          <a:prstGeom prst="rect">
            <a:avLst/>
          </a:prstGeom>
        </p:spPr>
      </p:pic>
      <p:pic>
        <p:nvPicPr>
          <p:cNvPr id="6" name="Picture 5" descr="Blue text on a black background&#10;&#10;AI-generated content may be incorrect.">
            <a:extLst>
              <a:ext uri="{FF2B5EF4-FFF2-40B4-BE49-F238E27FC236}">
                <a16:creationId xmlns:a16="http://schemas.microsoft.com/office/drawing/2014/main" id="{0F6A5E0A-3320-FDC6-7193-B5DC5239D0AB}"/>
              </a:ext>
            </a:extLst>
          </p:cNvPr>
          <p:cNvPicPr>
            <a:picLocks noChangeAspect="1"/>
          </p:cNvPicPr>
          <p:nvPr userDrawn="1"/>
        </p:nvPicPr>
        <p:blipFill>
          <a:blip r:embed="rId4"/>
          <a:stretch>
            <a:fillRect/>
          </a:stretch>
        </p:blipFill>
        <p:spPr>
          <a:xfrm>
            <a:off x="508159" y="291803"/>
            <a:ext cx="2031681" cy="705445"/>
          </a:xfrm>
          <a:prstGeom prst="rect">
            <a:avLst/>
          </a:prstGeom>
        </p:spPr>
      </p:pic>
    </p:spTree>
    <p:extLst>
      <p:ext uri="{BB962C8B-B14F-4D97-AF65-F5344CB8AC3E}">
        <p14:creationId xmlns:p14="http://schemas.microsoft.com/office/powerpoint/2010/main" val="193175232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Innehåll Röd/rosa">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accent3"/>
                </a:solidFill>
              </a:defRPr>
            </a:lvl1pPr>
          </a:lstStyle>
          <a:p>
            <a:r>
              <a:rPr lang="en-GB"/>
              <a:t>Click to add title</a:t>
            </a:r>
            <a:endParaRPr lang="en-US"/>
          </a:p>
        </p:txBody>
      </p:sp>
      <p:sp>
        <p:nvSpPr>
          <p:cNvPr id="3" name="Content Placeholder 2"/>
          <p:cNvSpPr>
            <a:spLocks noGrp="1"/>
          </p:cNvSpPr>
          <p:nvPr>
            <p:ph idx="1"/>
          </p:nvPr>
        </p:nvSpPr>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7802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ubbelt innehåll Röd/rosa">
    <p:bg>
      <p:bgPr>
        <a:solidFill>
          <a:schemeClr val="accent4"/>
        </a:solidFill>
        <a:effectLst/>
      </p:bgPr>
    </p:bg>
    <p:spTree>
      <p:nvGrpSpPr>
        <p:cNvPr id="1" name=""/>
        <p:cNvGrpSpPr/>
        <p:nvPr/>
      </p:nvGrpSpPr>
      <p:grpSpPr>
        <a:xfrm>
          <a:off x="0" y="0"/>
          <a:ext cx="0" cy="0"/>
          <a:chOff x="0" y="0"/>
          <a:chExt cx="0" cy="0"/>
        </a:xfrm>
      </p:grpSpPr>
      <p:sp>
        <p:nvSpPr>
          <p:cNvPr id="5" name="Document 4">
            <a:extLst>
              <a:ext uri="{FF2B5EF4-FFF2-40B4-BE49-F238E27FC236}">
                <a16:creationId xmlns:a16="http://schemas.microsoft.com/office/drawing/2014/main" id="{187C33C2-4C40-CB2E-AA36-A1400DC75CD5}"/>
              </a:ext>
            </a:extLst>
          </p:cNvPr>
          <p:cNvSpPr/>
          <p:nvPr userDrawn="1"/>
        </p:nvSpPr>
        <p:spPr>
          <a:xfrm>
            <a:off x="0" y="0"/>
            <a:ext cx="12192000" cy="1972235"/>
          </a:xfrm>
          <a:prstGeom prst="flowChartDocumen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a:xfrm>
            <a:off x="838200" y="497735"/>
            <a:ext cx="10515600" cy="1325563"/>
          </a:xfrm>
        </p:spPr>
        <p:txBody>
          <a:bodyPr/>
          <a:lstStyle>
            <a:lvl1pPr>
              <a:defRPr baseline="0">
                <a:solidFill>
                  <a:schemeClr val="accent4"/>
                </a:solidFill>
              </a:defRPr>
            </a:lvl1pPr>
          </a:lstStyle>
          <a:p>
            <a:r>
              <a:rPr lang="en-GB"/>
              <a:t>Click to add title</a:t>
            </a:r>
            <a:endParaRPr lang="en-US"/>
          </a:p>
        </p:txBody>
      </p:sp>
      <p:sp>
        <p:nvSpPr>
          <p:cNvPr id="3" name="Content Placeholder 2"/>
          <p:cNvSpPr>
            <a:spLocks noGrp="1"/>
          </p:cNvSpPr>
          <p:nvPr>
            <p:ph sz="half" idx="1"/>
          </p:nvPr>
        </p:nvSpPr>
        <p:spPr>
          <a:xfrm>
            <a:off x="838200" y="1972235"/>
            <a:ext cx="5181600" cy="4204728"/>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972235"/>
            <a:ext cx="5181600" cy="4204728"/>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1792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nehåll Alternativ Röd/rosa">
    <p:bg>
      <p:bgPr>
        <a:solidFill>
          <a:schemeClr val="accent3"/>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00F983D-8568-9E37-DA44-1CD11471571E}"/>
              </a:ext>
            </a:extLst>
          </p:cNvPr>
          <p:cNvGrpSpPr/>
          <p:nvPr userDrawn="1"/>
        </p:nvGrpSpPr>
        <p:grpSpPr>
          <a:xfrm>
            <a:off x="4896009" y="-9533"/>
            <a:ext cx="7295991" cy="6867533"/>
            <a:chOff x="4885678" y="-1488852"/>
            <a:chExt cx="7295991" cy="6867532"/>
          </a:xfrm>
        </p:grpSpPr>
        <p:sp>
          <p:nvSpPr>
            <p:cNvPr id="11" name="Document 10">
              <a:extLst>
                <a:ext uri="{FF2B5EF4-FFF2-40B4-BE49-F238E27FC236}">
                  <a16:creationId xmlns:a16="http://schemas.microsoft.com/office/drawing/2014/main" id="{E7F12BF1-9E97-D79C-E786-49DA77D78B8E}"/>
                </a:ext>
              </a:extLst>
            </p:cNvPr>
            <p:cNvSpPr/>
            <p:nvPr userDrawn="1"/>
          </p:nvSpPr>
          <p:spPr>
            <a:xfrm rot="5400000">
              <a:off x="2351541" y="1045285"/>
              <a:ext cx="6867532" cy="1799258"/>
            </a:xfrm>
            <a:prstGeom prst="flowChartDocumen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a:extLst>
                <a:ext uri="{FF2B5EF4-FFF2-40B4-BE49-F238E27FC236}">
                  <a16:creationId xmlns:a16="http://schemas.microsoft.com/office/drawing/2014/main" id="{17104323-DB1E-1EE9-55B2-8E3620F1C29C}"/>
                </a:ext>
              </a:extLst>
            </p:cNvPr>
            <p:cNvSpPr/>
            <p:nvPr userDrawn="1"/>
          </p:nvSpPr>
          <p:spPr>
            <a:xfrm>
              <a:off x="6684937" y="-1488852"/>
              <a:ext cx="549673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Title 1">
            <a:extLst>
              <a:ext uri="{FF2B5EF4-FFF2-40B4-BE49-F238E27FC236}">
                <a16:creationId xmlns:a16="http://schemas.microsoft.com/office/drawing/2014/main" id="{ABD479A1-8533-65BC-56CD-45810D9A9EC7}"/>
              </a:ext>
            </a:extLst>
          </p:cNvPr>
          <p:cNvSpPr>
            <a:spLocks noGrp="1"/>
          </p:cNvSpPr>
          <p:nvPr>
            <p:ph type="title" hasCustomPrompt="1"/>
          </p:nvPr>
        </p:nvSpPr>
        <p:spPr>
          <a:xfrm>
            <a:off x="839788" y="1103085"/>
            <a:ext cx="3932237" cy="841829"/>
          </a:xfrm>
        </p:spPr>
        <p:txBody>
          <a:bodyPr anchor="b"/>
          <a:lstStyle>
            <a:lvl1pPr>
              <a:defRPr sz="3200" baseline="0">
                <a:solidFill>
                  <a:schemeClr val="accent4"/>
                </a:solidFill>
              </a:defRPr>
            </a:lvl1pPr>
          </a:lstStyle>
          <a:p>
            <a:r>
              <a:rPr lang="en-GB"/>
              <a:t>Click to add title</a:t>
            </a:r>
            <a:endParaRPr lang="en-US"/>
          </a:p>
        </p:txBody>
      </p:sp>
      <p:sp>
        <p:nvSpPr>
          <p:cNvPr id="6" name="Text Placeholder 3">
            <a:extLst>
              <a:ext uri="{FF2B5EF4-FFF2-40B4-BE49-F238E27FC236}">
                <a16:creationId xmlns:a16="http://schemas.microsoft.com/office/drawing/2014/main" id="{7740096A-C249-66BB-F3A5-9CB853078EBB}"/>
              </a:ext>
            </a:extLst>
          </p:cNvPr>
          <p:cNvSpPr>
            <a:spLocks noGrp="1"/>
          </p:cNvSpPr>
          <p:nvPr>
            <p:ph type="body" sz="half" idx="2"/>
          </p:nvPr>
        </p:nvSpPr>
        <p:spPr>
          <a:xfrm>
            <a:off x="839788" y="1944914"/>
            <a:ext cx="3932237" cy="3924073"/>
          </a:xfrm>
        </p:spPr>
        <p:txBody>
          <a:bodyPr>
            <a:normAutofit/>
          </a:bodyPr>
          <a:lstStyle>
            <a:lvl1pPr marL="0" indent="0">
              <a:buNone/>
              <a:defRPr sz="1800" baseline="0">
                <a:solidFill>
                  <a:schemeClr val="accent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Content Placeholder 2">
            <a:extLst>
              <a:ext uri="{FF2B5EF4-FFF2-40B4-BE49-F238E27FC236}">
                <a16:creationId xmlns:a16="http://schemas.microsoft.com/office/drawing/2014/main" id="{71EBB422-B22E-0446-D393-0271752C567D}"/>
              </a:ext>
            </a:extLst>
          </p:cNvPr>
          <p:cNvSpPr>
            <a:spLocks noGrp="1"/>
          </p:cNvSpPr>
          <p:nvPr>
            <p:ph idx="1"/>
          </p:nvPr>
        </p:nvSpPr>
        <p:spPr>
          <a:xfrm>
            <a:off x="5183188" y="987425"/>
            <a:ext cx="6172200" cy="4873625"/>
          </a:xfrm>
        </p:spPr>
        <p:txBody>
          <a:bodyPr/>
          <a:lstStyle>
            <a:lvl1pPr>
              <a:defRPr sz="3200" baseline="0">
                <a:solidFill>
                  <a:schemeClr val="accent3"/>
                </a:solidFill>
              </a:defRPr>
            </a:lvl1pPr>
            <a:lvl2pPr>
              <a:defRPr sz="2800" baseline="0">
                <a:solidFill>
                  <a:schemeClr val="accent3"/>
                </a:solidFill>
              </a:defRPr>
            </a:lvl2pPr>
            <a:lvl3pPr>
              <a:defRPr sz="2400" baseline="0">
                <a:solidFill>
                  <a:schemeClr val="accent3"/>
                </a:solidFill>
              </a:defRPr>
            </a:lvl3pPr>
            <a:lvl4pPr>
              <a:defRPr sz="2000" baseline="0">
                <a:solidFill>
                  <a:schemeClr val="accent3"/>
                </a:solidFill>
              </a:defRPr>
            </a:lvl4pPr>
            <a:lvl5pPr>
              <a:defRPr sz="2000" baseline="0">
                <a:solidFill>
                  <a:schemeClr val="accent3"/>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text with hands and a fleur de lis&#10;&#10;AI-generated content may be incorrect.">
            <a:extLst>
              <a:ext uri="{FF2B5EF4-FFF2-40B4-BE49-F238E27FC236}">
                <a16:creationId xmlns:a16="http://schemas.microsoft.com/office/drawing/2014/main" id="{FAF0DC8A-C772-3CC5-BA29-6C08EEFEEFD0}"/>
              </a:ext>
            </a:extLst>
          </p:cNvPr>
          <p:cNvPicPr>
            <a:picLocks noChangeAspect="1"/>
          </p:cNvPicPr>
          <p:nvPr userDrawn="1"/>
        </p:nvPicPr>
        <p:blipFill>
          <a:blip r:embed="rId2"/>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41155942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 med bild Röd/rosa">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325774"/>
            <a:ext cx="5120148" cy="1196771"/>
          </a:xfrm>
        </p:spPr>
        <p:txBody>
          <a:bodyPr/>
          <a:lstStyle>
            <a:lvl1pPr>
              <a:defRPr baseline="0">
                <a:solidFill>
                  <a:schemeClr val="accent3"/>
                </a:solidFill>
              </a:defRPr>
            </a:lvl1pPr>
          </a:lstStyle>
          <a:p>
            <a:r>
              <a:rPr lang="en-GB"/>
              <a:t>Click to add title</a:t>
            </a:r>
            <a:endParaRPr lang="en-US"/>
          </a:p>
        </p:txBody>
      </p:sp>
      <p:sp>
        <p:nvSpPr>
          <p:cNvPr id="3" name="Content Placeholder 2"/>
          <p:cNvSpPr>
            <a:spLocks noGrp="1"/>
          </p:cNvSpPr>
          <p:nvPr>
            <p:ph idx="1"/>
          </p:nvPr>
        </p:nvSpPr>
        <p:spPr>
          <a:xfrm>
            <a:off x="838200" y="2564288"/>
            <a:ext cx="5120148" cy="3612674"/>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A3A44F-0CA0-FE40-8F7A-C97B077341EB}" type="slidenum">
              <a:rPr lang="sv-SE" smtClean="0"/>
              <a:t>‹#›</a:t>
            </a:fld>
            <a:endParaRPr lang="sv-SE"/>
          </a:p>
        </p:txBody>
      </p:sp>
      <p:sp>
        <p:nvSpPr>
          <p:cNvPr id="17" name="Platshållare för bild 12">
            <a:extLst>
              <a:ext uri="{FF2B5EF4-FFF2-40B4-BE49-F238E27FC236}">
                <a16:creationId xmlns:a16="http://schemas.microsoft.com/office/drawing/2014/main" id="{66C66786-531A-4297-FC78-9A5B8A4180D3}"/>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solidFill>
            <a:schemeClr val="tx1">
              <a:lumMod val="95000"/>
            </a:schemeClr>
          </a:solidFill>
        </p:spPr>
        <p:txBody>
          <a:bodyPr wrap="square">
            <a:noAutofit/>
          </a:bodyPr>
          <a:lstStyle>
            <a:lvl1pPr marL="0" indent="0" algn="ctr">
              <a:buNone/>
              <a:defRPr sz="1200">
                <a:solidFill>
                  <a:schemeClr val="tx1">
                    <a:lumMod val="65000"/>
                  </a:schemeClr>
                </a:solidFill>
              </a:defRPr>
            </a:lvl1pPr>
          </a:lstStyle>
          <a:p>
            <a:r>
              <a:rPr lang="sv-SE"/>
              <a:t>Bildplatshållare</a:t>
            </a:r>
          </a:p>
        </p:txBody>
      </p:sp>
      <p:sp>
        <p:nvSpPr>
          <p:cNvPr id="18" name="Platshållare för bildnummer 6">
            <a:extLst>
              <a:ext uri="{FF2B5EF4-FFF2-40B4-BE49-F238E27FC236}">
                <a16:creationId xmlns:a16="http://schemas.microsoft.com/office/drawing/2014/main" id="{A092EA92-2D9C-05E7-DA68-BA84184029FA}"/>
              </a:ext>
            </a:extLst>
          </p:cNvPr>
          <p:cNvSpPr txBox="1">
            <a:spLocks/>
          </p:cNvSpPr>
          <p:nvPr userDrawn="1"/>
        </p:nvSpPr>
        <p:spPr>
          <a:xfrm>
            <a:off x="8610600" y="6356350"/>
            <a:ext cx="295751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086683-F536-42AB-ABBC-F4803DFE8DBC}" type="slidenum">
              <a:rPr lang="sv-SE" smtClean="0"/>
              <a:pPr/>
              <a:t>‹#›</a:t>
            </a:fld>
            <a:endParaRPr lang="sv-SE"/>
          </a:p>
        </p:txBody>
      </p:sp>
    </p:spTree>
    <p:extLst>
      <p:ext uri="{BB962C8B-B14F-4D97-AF65-F5344CB8AC3E}">
        <p14:creationId xmlns:p14="http://schemas.microsoft.com/office/powerpoint/2010/main" val="90569462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 med ruta Röd/rosa">
    <p:bg>
      <p:bgPr>
        <a:solidFill>
          <a:schemeClr val="accent4"/>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19B77FE-1D0A-24F9-0AB3-21F78871D7F3}"/>
              </a:ext>
            </a:extLst>
          </p:cNvPr>
          <p:cNvGrpSpPr/>
          <p:nvPr userDrawn="1"/>
        </p:nvGrpSpPr>
        <p:grpSpPr>
          <a:xfrm>
            <a:off x="7870825" y="1"/>
            <a:ext cx="4321176" cy="6857999"/>
            <a:chOff x="4885678" y="-1488852"/>
            <a:chExt cx="7295991" cy="6867532"/>
          </a:xfrm>
          <a:solidFill>
            <a:schemeClr val="accent3"/>
          </a:solidFill>
        </p:grpSpPr>
        <p:sp>
          <p:nvSpPr>
            <p:cNvPr id="7" name="Document 6">
              <a:extLst>
                <a:ext uri="{FF2B5EF4-FFF2-40B4-BE49-F238E27FC236}">
                  <a16:creationId xmlns:a16="http://schemas.microsoft.com/office/drawing/2014/main" id="{5BBA2E6C-142D-50F7-AE2C-C19497EA5D4E}"/>
                </a:ext>
              </a:extLst>
            </p:cNvPr>
            <p:cNvSpPr/>
            <p:nvPr userDrawn="1"/>
          </p:nvSpPr>
          <p:spPr>
            <a:xfrm rot="5400000">
              <a:off x="2351541" y="1045285"/>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a:extLst>
                <a:ext uri="{FF2B5EF4-FFF2-40B4-BE49-F238E27FC236}">
                  <a16:creationId xmlns:a16="http://schemas.microsoft.com/office/drawing/2014/main" id="{6E01B94C-67CA-70F4-9BA1-B11403AE4E0C}"/>
                </a:ext>
              </a:extLst>
            </p:cNvPr>
            <p:cNvSpPr/>
            <p:nvPr userDrawn="1"/>
          </p:nvSpPr>
          <p:spPr>
            <a:xfrm>
              <a:off x="6684937" y="-1488852"/>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Title 1">
            <a:extLst>
              <a:ext uri="{FF2B5EF4-FFF2-40B4-BE49-F238E27FC236}">
                <a16:creationId xmlns:a16="http://schemas.microsoft.com/office/drawing/2014/main" id="{AF1B81E8-6017-8BE0-F425-17FF9D24DB6C}"/>
              </a:ext>
            </a:extLst>
          </p:cNvPr>
          <p:cNvSpPr>
            <a:spLocks noGrp="1"/>
          </p:cNvSpPr>
          <p:nvPr>
            <p:ph type="title"/>
          </p:nvPr>
        </p:nvSpPr>
        <p:spPr>
          <a:xfrm>
            <a:off x="623887" y="1378226"/>
            <a:ext cx="7246937" cy="731502"/>
          </a:xfrm>
        </p:spPr>
        <p:txBody>
          <a:bodyPr/>
          <a:lstStyle>
            <a:lvl1pPr>
              <a:defRPr baseline="0">
                <a:solidFill>
                  <a:schemeClr val="accent3"/>
                </a:solidFill>
              </a:defRPr>
            </a:lvl1pPr>
          </a:lstStyle>
          <a:p>
            <a:endParaRPr lang="sv-SE"/>
          </a:p>
        </p:txBody>
      </p:sp>
      <p:sp>
        <p:nvSpPr>
          <p:cNvPr id="10" name="Content Placeholder 2">
            <a:extLst>
              <a:ext uri="{FF2B5EF4-FFF2-40B4-BE49-F238E27FC236}">
                <a16:creationId xmlns:a16="http://schemas.microsoft.com/office/drawing/2014/main" id="{55247042-5471-D62A-2C83-4125D85E459F}"/>
              </a:ext>
            </a:extLst>
          </p:cNvPr>
          <p:cNvSpPr>
            <a:spLocks noGrp="1"/>
          </p:cNvSpPr>
          <p:nvPr>
            <p:ph idx="1"/>
          </p:nvPr>
        </p:nvSpPr>
        <p:spPr>
          <a:xfrm>
            <a:off x="623888" y="2246313"/>
            <a:ext cx="7246937" cy="3990975"/>
          </a:xfrm>
        </p:spPr>
        <p:txBody>
          <a:bodyPr/>
          <a:lstStyle>
            <a:lvl1pPr>
              <a:defRPr baseline="0">
                <a:solidFill>
                  <a:schemeClr val="accent3"/>
                </a:solidFill>
              </a:defRPr>
            </a:lvl1pPr>
          </a:lstStyle>
          <a:p>
            <a:endParaRPr lang="sv-SE"/>
          </a:p>
        </p:txBody>
      </p:sp>
      <p:sp>
        <p:nvSpPr>
          <p:cNvPr id="9" name="Content Placeholder 8">
            <a:extLst>
              <a:ext uri="{FF2B5EF4-FFF2-40B4-BE49-F238E27FC236}">
                <a16:creationId xmlns:a16="http://schemas.microsoft.com/office/drawing/2014/main" id="{3F5FFA1E-3286-59F6-7BBD-949E38030DFA}"/>
              </a:ext>
            </a:extLst>
          </p:cNvPr>
          <p:cNvSpPr>
            <a:spLocks noGrp="1"/>
          </p:cNvSpPr>
          <p:nvPr>
            <p:ph sz="quarter" idx="10"/>
          </p:nvPr>
        </p:nvSpPr>
        <p:spPr>
          <a:xfrm>
            <a:off x="8048690" y="2252662"/>
            <a:ext cx="3906837" cy="2352675"/>
          </a:xfrm>
        </p:spPr>
        <p:txBody>
          <a:bodyPr/>
          <a:lstStyle>
            <a:lvl1pPr marL="0" indent="0">
              <a:buFont typeface="Arial" panose="020B0604020202020204" pitchFamily="34" charset="0"/>
              <a:buNone/>
              <a:defRPr sz="2400" b="1" i="0" baseline="0">
                <a:solidFill>
                  <a:schemeClr val="accent4"/>
                </a:solidFill>
                <a:latin typeface="Franklin Gothic Medium" panose="020B0603020102020204" pitchFamily="34" charset="0"/>
              </a:defRPr>
            </a:lvl1pPr>
            <a:lvl2pPr marL="457200" indent="0">
              <a:buNone/>
              <a:defRPr sz="2000" b="1" i="0" baseline="0">
                <a:solidFill>
                  <a:schemeClr val="accent4"/>
                </a:solidFill>
                <a:latin typeface="Franklin Gothic Medium" panose="020B0603020102020204" pitchFamily="34" charset="0"/>
              </a:defRPr>
            </a:lvl2pPr>
            <a:lvl3pPr marL="914400" indent="0">
              <a:buNone/>
              <a:defRPr sz="1800" b="1" i="0" baseline="0">
                <a:solidFill>
                  <a:schemeClr val="accent4"/>
                </a:solidFill>
                <a:latin typeface="Franklin Gothic Medium" panose="020B0603020102020204" pitchFamily="34" charset="0"/>
              </a:defRPr>
            </a:lvl3pPr>
            <a:lvl4pPr marL="1371600" indent="0">
              <a:buNone/>
              <a:defRPr sz="1600" b="1" i="0" baseline="0">
                <a:solidFill>
                  <a:schemeClr val="accent4"/>
                </a:solidFill>
                <a:latin typeface="Franklin Gothic Medium" panose="020B0603020102020204" pitchFamily="34" charset="0"/>
              </a:defRPr>
            </a:lvl4pPr>
            <a:lvl5pPr marL="1828800" indent="0">
              <a:buNone/>
              <a:defRPr sz="1600" b="1" i="0" baseline="0">
                <a:solidFill>
                  <a:schemeClr val="accent4"/>
                </a:solidFill>
                <a:latin typeface="Franklin Gothic Medium" panose="020B06030201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pic>
        <p:nvPicPr>
          <p:cNvPr id="2" name="Bildobjekt 6" descr="En bild som visar text, Teckensnitt, Grafik, grafisk design&#10;&#10;AI-genererat innehåll kan vara felaktigt.">
            <a:extLst>
              <a:ext uri="{FF2B5EF4-FFF2-40B4-BE49-F238E27FC236}">
                <a16:creationId xmlns:a16="http://schemas.microsoft.com/office/drawing/2014/main" id="{6CE82B60-0DDD-1B3B-4A8E-5310C597BCD4}"/>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2629179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med innehåll Röd/rosa">
    <p:bg>
      <p:bgPr>
        <a:solidFill>
          <a:schemeClr val="accent4"/>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51A4C57-714E-991F-6A39-D4A8EBD3E1AD}"/>
              </a:ext>
            </a:extLst>
          </p:cNvPr>
          <p:cNvGrpSpPr/>
          <p:nvPr userDrawn="1"/>
        </p:nvGrpSpPr>
        <p:grpSpPr>
          <a:xfrm>
            <a:off x="5656881" y="0"/>
            <a:ext cx="6535119" cy="6858000"/>
            <a:chOff x="4896010" y="-2041159"/>
            <a:chExt cx="7295990" cy="6867532"/>
          </a:xfrm>
          <a:solidFill>
            <a:schemeClr val="accent3"/>
          </a:solidFill>
        </p:grpSpPr>
        <p:sp>
          <p:nvSpPr>
            <p:cNvPr id="16" name="Document 15">
              <a:extLst>
                <a:ext uri="{FF2B5EF4-FFF2-40B4-BE49-F238E27FC236}">
                  <a16:creationId xmlns:a16="http://schemas.microsoft.com/office/drawing/2014/main" id="{74DE28AC-79F4-6C41-F778-FB4D7B846659}"/>
                </a:ext>
              </a:extLst>
            </p:cNvPr>
            <p:cNvSpPr/>
            <p:nvPr userDrawn="1"/>
          </p:nvSpPr>
          <p:spPr>
            <a:xfrm rot="5400000">
              <a:off x="2361873" y="492978"/>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a:extLst>
                <a:ext uri="{FF2B5EF4-FFF2-40B4-BE49-F238E27FC236}">
                  <a16:creationId xmlns:a16="http://schemas.microsoft.com/office/drawing/2014/main" id="{17C456BC-4218-150E-1573-35FEB59E2A77}"/>
                </a:ext>
              </a:extLst>
            </p:cNvPr>
            <p:cNvSpPr/>
            <p:nvPr userDrawn="1"/>
          </p:nvSpPr>
          <p:spPr>
            <a:xfrm>
              <a:off x="6695268" y="-2031627"/>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Content Placeholder 3"/>
          <p:cNvSpPr>
            <a:spLocks noGrp="1"/>
          </p:cNvSpPr>
          <p:nvPr>
            <p:ph sz="half" idx="2"/>
          </p:nvPr>
        </p:nvSpPr>
        <p:spPr>
          <a:xfrm>
            <a:off x="6340937" y="2496418"/>
            <a:ext cx="5157787" cy="3667117"/>
          </a:xfrm>
        </p:spPr>
        <p:txBody>
          <a:bodyPr/>
          <a:lstStyle>
            <a:lvl1pPr>
              <a:defRPr baseline="0">
                <a:solidFill>
                  <a:schemeClr val="accent4"/>
                </a:solidFill>
              </a:defRPr>
            </a:lvl1pPr>
            <a:lvl2pPr>
              <a:defRPr baseline="0">
                <a:solidFill>
                  <a:schemeClr val="accent4"/>
                </a:solidFill>
              </a:defRPr>
            </a:lvl2pPr>
            <a:lvl3pPr>
              <a:defRPr baseline="0">
                <a:solidFill>
                  <a:schemeClr val="accent4"/>
                </a:solidFill>
              </a:defRPr>
            </a:lvl3pPr>
            <a:lvl4pPr>
              <a:defRPr baseline="0">
                <a:solidFill>
                  <a:schemeClr val="accent4"/>
                </a:solidFill>
              </a:defRPr>
            </a:lvl4pPr>
            <a:lvl5pPr>
              <a:defRPr baseline="0">
                <a:solidFill>
                  <a:schemeClr val="accent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CAD0FDD4-0968-8F0B-7FE8-D3128A3DDB27}"/>
              </a:ext>
            </a:extLst>
          </p:cNvPr>
          <p:cNvSpPr>
            <a:spLocks noGrp="1"/>
          </p:cNvSpPr>
          <p:nvPr>
            <p:ph type="title" hasCustomPrompt="1"/>
          </p:nvPr>
        </p:nvSpPr>
        <p:spPr>
          <a:xfrm>
            <a:off x="6339349" y="1170855"/>
            <a:ext cx="5181601" cy="1325563"/>
          </a:xfrm>
        </p:spPr>
        <p:txBody>
          <a:bodyPr/>
          <a:lstStyle>
            <a:lvl1pPr>
              <a:defRPr baseline="0">
                <a:solidFill>
                  <a:schemeClr val="accent4"/>
                </a:solidFill>
              </a:defRPr>
            </a:lvl1pPr>
          </a:lstStyle>
          <a:p>
            <a:r>
              <a:rPr lang="en-GB"/>
              <a:t>Click to add title</a:t>
            </a:r>
            <a:endParaRPr lang="en-US"/>
          </a:p>
        </p:txBody>
      </p:sp>
      <p:sp>
        <p:nvSpPr>
          <p:cNvPr id="14" name="Picture Placeholder 4">
            <a:extLst>
              <a:ext uri="{FF2B5EF4-FFF2-40B4-BE49-F238E27FC236}">
                <a16:creationId xmlns:a16="http://schemas.microsoft.com/office/drawing/2014/main" id="{8F211152-B012-C59A-0002-C5F851315971}"/>
              </a:ext>
            </a:extLst>
          </p:cNvPr>
          <p:cNvSpPr>
            <a:spLocks noGrp="1"/>
          </p:cNvSpPr>
          <p:nvPr>
            <p:ph type="pic" sz="quarter" idx="13"/>
          </p:nvPr>
        </p:nvSpPr>
        <p:spPr>
          <a:xfrm>
            <a:off x="507234" y="1444486"/>
            <a:ext cx="5014022" cy="4719049"/>
          </a:xfrm>
        </p:spPr>
        <p:txBody>
          <a:bodyPr/>
          <a:lstStyle>
            <a:lvl1pPr>
              <a:defRPr baseline="0">
                <a:solidFill>
                  <a:schemeClr val="accent3"/>
                </a:solidFill>
              </a:defRPr>
            </a:lvl1pPr>
          </a:lstStyle>
          <a:p>
            <a:endParaRPr lang="sv-SE"/>
          </a:p>
        </p:txBody>
      </p:sp>
      <p:pic>
        <p:nvPicPr>
          <p:cNvPr id="3" name="Bildobjekt 6" descr="En bild som visar text, Teckensnitt, Grafik, grafisk design&#10;&#10;AI-genererat innehåll kan vara felaktigt.">
            <a:extLst>
              <a:ext uri="{FF2B5EF4-FFF2-40B4-BE49-F238E27FC236}">
                <a16:creationId xmlns:a16="http://schemas.microsoft.com/office/drawing/2014/main" id="{6C3792F4-CAB7-C785-C734-F4D62209B4F2}"/>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4020517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Jämföra innehåll Röd/rosa">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972235"/>
            <a:ext cx="5157787" cy="506874"/>
          </a:xfrm>
        </p:spPr>
        <p:txBody>
          <a:bodyPr anchor="b"/>
          <a:lstStyle>
            <a:lvl1pPr marL="0" indent="0">
              <a:buNone/>
              <a:defRPr sz="2400" b="1" baseline="0">
                <a:solidFill>
                  <a:schemeClr val="accent3"/>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628047"/>
            <a:ext cx="5157787" cy="3561616"/>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972235"/>
            <a:ext cx="5183188" cy="506874"/>
          </a:xfrm>
        </p:spPr>
        <p:txBody>
          <a:bodyPr anchor="b"/>
          <a:lstStyle>
            <a:lvl1pPr marL="0" indent="0">
              <a:buNone/>
              <a:defRPr sz="2400" b="1" baseline="0">
                <a:solidFill>
                  <a:schemeClr val="accent3"/>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628047"/>
            <a:ext cx="5183188" cy="3561616"/>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Document 15">
            <a:extLst>
              <a:ext uri="{FF2B5EF4-FFF2-40B4-BE49-F238E27FC236}">
                <a16:creationId xmlns:a16="http://schemas.microsoft.com/office/drawing/2014/main" id="{E07AF5E8-2DBF-BC9B-9BC0-440E69AAB4EE}"/>
              </a:ext>
            </a:extLst>
          </p:cNvPr>
          <p:cNvSpPr/>
          <p:nvPr userDrawn="1"/>
        </p:nvSpPr>
        <p:spPr>
          <a:xfrm>
            <a:off x="0" y="0"/>
            <a:ext cx="12192000" cy="1972235"/>
          </a:xfrm>
          <a:prstGeom prst="flowChartDocumen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itle 1">
            <a:extLst>
              <a:ext uri="{FF2B5EF4-FFF2-40B4-BE49-F238E27FC236}">
                <a16:creationId xmlns:a16="http://schemas.microsoft.com/office/drawing/2014/main" id="{0BB94378-85AE-617A-1EDF-560EF0889BBB}"/>
              </a:ext>
            </a:extLst>
          </p:cNvPr>
          <p:cNvSpPr>
            <a:spLocks noGrp="1"/>
          </p:cNvSpPr>
          <p:nvPr>
            <p:ph type="title" hasCustomPrompt="1"/>
          </p:nvPr>
        </p:nvSpPr>
        <p:spPr>
          <a:xfrm>
            <a:off x="838200" y="497735"/>
            <a:ext cx="10515600" cy="1325563"/>
          </a:xfrm>
        </p:spPr>
        <p:txBody>
          <a:bodyPr/>
          <a:lstStyle>
            <a:lvl1pPr>
              <a:defRPr baseline="0">
                <a:solidFill>
                  <a:schemeClr val="accent4"/>
                </a:solidFill>
              </a:defRPr>
            </a:lvl1pPr>
          </a:lstStyle>
          <a:p>
            <a:r>
              <a:rPr lang="en-GB"/>
              <a:t>Click to add title</a:t>
            </a:r>
            <a:endParaRPr lang="en-US"/>
          </a:p>
        </p:txBody>
      </p:sp>
    </p:spTree>
    <p:extLst>
      <p:ext uri="{BB962C8B-B14F-4D97-AF65-F5344CB8AC3E}">
        <p14:creationId xmlns:p14="http://schemas.microsoft.com/office/powerpoint/2010/main" val="3316479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ktionstitel Gu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baseline="0">
                <a:solidFill>
                  <a:schemeClr val="tx2"/>
                </a:solidFill>
              </a:defRPr>
            </a:lvl1pPr>
          </a:lstStyle>
          <a:p>
            <a:r>
              <a:rPr lang="en-GB"/>
              <a:t>Click to add title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1396506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Innehåll Gul">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GB"/>
              <a:t>Click to add title</a:t>
            </a:r>
            <a:endParaRPr lang="en-US"/>
          </a:p>
        </p:txBody>
      </p:sp>
      <p:sp>
        <p:nvSpPr>
          <p:cNvPr id="3" name="Content Placeholder 2"/>
          <p:cNvSpPr>
            <a:spLocks noGrp="1"/>
          </p:cNvSpPr>
          <p:nvPr>
            <p:ph idx="1"/>
          </p:nvPr>
        </p:nvSpPr>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2246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bbelt innehåll Gul">
    <p:bg>
      <p:bgPr>
        <a:solidFill>
          <a:schemeClr val="accent6"/>
        </a:solidFill>
        <a:effectLst/>
      </p:bgPr>
    </p:bg>
    <p:spTree>
      <p:nvGrpSpPr>
        <p:cNvPr id="1" name=""/>
        <p:cNvGrpSpPr/>
        <p:nvPr/>
      </p:nvGrpSpPr>
      <p:grpSpPr>
        <a:xfrm>
          <a:off x="0" y="0"/>
          <a:ext cx="0" cy="0"/>
          <a:chOff x="0" y="0"/>
          <a:chExt cx="0" cy="0"/>
        </a:xfrm>
      </p:grpSpPr>
      <p:sp>
        <p:nvSpPr>
          <p:cNvPr id="5" name="Document 4">
            <a:extLst>
              <a:ext uri="{FF2B5EF4-FFF2-40B4-BE49-F238E27FC236}">
                <a16:creationId xmlns:a16="http://schemas.microsoft.com/office/drawing/2014/main" id="{187C33C2-4C40-CB2E-AA36-A1400DC75CD5}"/>
              </a:ext>
            </a:extLst>
          </p:cNvPr>
          <p:cNvSpPr/>
          <p:nvPr userDrawn="1"/>
        </p:nvSpPr>
        <p:spPr>
          <a:xfrm>
            <a:off x="0" y="0"/>
            <a:ext cx="12192000" cy="1972235"/>
          </a:xfrm>
          <a:prstGeom prst="flowChartDocumen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a:xfrm>
            <a:off x="838200" y="497735"/>
            <a:ext cx="10515600" cy="1325563"/>
          </a:xfrm>
        </p:spPr>
        <p:txBody>
          <a:bodyPr/>
          <a:lstStyle>
            <a:lvl1pPr>
              <a:defRPr baseline="0">
                <a:solidFill>
                  <a:schemeClr val="tx1"/>
                </a:solidFill>
              </a:defRPr>
            </a:lvl1pPr>
          </a:lstStyle>
          <a:p>
            <a:r>
              <a:rPr lang="en-GB"/>
              <a:t>Click to add title</a:t>
            </a:r>
            <a:endParaRPr lang="en-US"/>
          </a:p>
        </p:txBody>
      </p:sp>
      <p:sp>
        <p:nvSpPr>
          <p:cNvPr id="3" name="Content Placeholder 2"/>
          <p:cNvSpPr>
            <a:spLocks noGrp="1"/>
          </p:cNvSpPr>
          <p:nvPr>
            <p:ph sz="half" idx="1"/>
          </p:nvPr>
        </p:nvSpPr>
        <p:spPr>
          <a:xfrm>
            <a:off x="838200" y="1972235"/>
            <a:ext cx="5181600" cy="4204728"/>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972235"/>
            <a:ext cx="5181600" cy="4204728"/>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0909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ktionstite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baseline="0">
                <a:solidFill>
                  <a:schemeClr val="tx1"/>
                </a:solidFill>
              </a:defRPr>
            </a:lvl1pPr>
          </a:lstStyle>
          <a:p>
            <a:r>
              <a:rPr lang="en-GB"/>
              <a:t>Click to add title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418283034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ehåll Alternativ Gul">
    <p:bg>
      <p:bgPr>
        <a:solidFill>
          <a:schemeClr val="accent5"/>
        </a:solidFill>
        <a:effectLst/>
      </p:bgPr>
    </p:bg>
    <p:spTree>
      <p:nvGrpSpPr>
        <p:cNvPr id="1" name=""/>
        <p:cNvGrpSpPr/>
        <p:nvPr/>
      </p:nvGrpSpPr>
      <p:grpSpPr>
        <a:xfrm>
          <a:off x="0" y="0"/>
          <a:ext cx="0" cy="0"/>
          <a:chOff x="0" y="0"/>
          <a:chExt cx="0" cy="0"/>
        </a:xfrm>
      </p:grpSpPr>
      <p:sp>
        <p:nvSpPr>
          <p:cNvPr id="11" name="Document 10">
            <a:extLst>
              <a:ext uri="{FF2B5EF4-FFF2-40B4-BE49-F238E27FC236}">
                <a16:creationId xmlns:a16="http://schemas.microsoft.com/office/drawing/2014/main" id="{E7F12BF1-9E97-D79C-E786-49DA77D78B8E}"/>
              </a:ext>
            </a:extLst>
          </p:cNvPr>
          <p:cNvSpPr/>
          <p:nvPr userDrawn="1"/>
        </p:nvSpPr>
        <p:spPr>
          <a:xfrm rot="5400000">
            <a:off x="2361872" y="2524605"/>
            <a:ext cx="6867534" cy="1799258"/>
          </a:xfrm>
          <a:prstGeom prst="flowChartDocumen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a:extLst>
              <a:ext uri="{FF2B5EF4-FFF2-40B4-BE49-F238E27FC236}">
                <a16:creationId xmlns:a16="http://schemas.microsoft.com/office/drawing/2014/main" id="{17104323-DB1E-1EE9-55B2-8E3620F1C29C}"/>
              </a:ext>
            </a:extLst>
          </p:cNvPr>
          <p:cNvSpPr/>
          <p:nvPr userDrawn="1"/>
        </p:nvSpPr>
        <p:spPr>
          <a:xfrm>
            <a:off x="6695268" y="-9533"/>
            <a:ext cx="5496732" cy="686753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itle 1">
            <a:extLst>
              <a:ext uri="{FF2B5EF4-FFF2-40B4-BE49-F238E27FC236}">
                <a16:creationId xmlns:a16="http://schemas.microsoft.com/office/drawing/2014/main" id="{ABD479A1-8533-65BC-56CD-45810D9A9EC7}"/>
              </a:ext>
            </a:extLst>
          </p:cNvPr>
          <p:cNvSpPr>
            <a:spLocks noGrp="1"/>
          </p:cNvSpPr>
          <p:nvPr>
            <p:ph type="title" hasCustomPrompt="1"/>
          </p:nvPr>
        </p:nvSpPr>
        <p:spPr>
          <a:xfrm>
            <a:off x="839788" y="1103085"/>
            <a:ext cx="3932237" cy="841829"/>
          </a:xfrm>
        </p:spPr>
        <p:txBody>
          <a:bodyPr anchor="b"/>
          <a:lstStyle>
            <a:lvl1pPr>
              <a:defRPr sz="3200" baseline="0">
                <a:solidFill>
                  <a:schemeClr val="bg2"/>
                </a:solidFill>
              </a:defRPr>
            </a:lvl1pPr>
          </a:lstStyle>
          <a:p>
            <a:r>
              <a:rPr lang="en-GB"/>
              <a:t>Click to add title</a:t>
            </a:r>
            <a:endParaRPr lang="en-US"/>
          </a:p>
        </p:txBody>
      </p:sp>
      <p:sp>
        <p:nvSpPr>
          <p:cNvPr id="6" name="Text Placeholder 3">
            <a:extLst>
              <a:ext uri="{FF2B5EF4-FFF2-40B4-BE49-F238E27FC236}">
                <a16:creationId xmlns:a16="http://schemas.microsoft.com/office/drawing/2014/main" id="{7740096A-C249-66BB-F3A5-9CB853078EBB}"/>
              </a:ext>
            </a:extLst>
          </p:cNvPr>
          <p:cNvSpPr>
            <a:spLocks noGrp="1"/>
          </p:cNvSpPr>
          <p:nvPr>
            <p:ph type="body" sz="half" idx="2"/>
          </p:nvPr>
        </p:nvSpPr>
        <p:spPr>
          <a:xfrm>
            <a:off x="839788" y="1944914"/>
            <a:ext cx="3932237" cy="3924073"/>
          </a:xfrm>
        </p:spPr>
        <p:txBody>
          <a:bodyPr>
            <a:normAutofit/>
          </a:bodyPr>
          <a:lstStyle>
            <a:lvl1pPr marL="0" indent="0">
              <a:buNone/>
              <a:defRPr sz="18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Content Placeholder 2">
            <a:extLst>
              <a:ext uri="{FF2B5EF4-FFF2-40B4-BE49-F238E27FC236}">
                <a16:creationId xmlns:a16="http://schemas.microsoft.com/office/drawing/2014/main" id="{71EBB422-B22E-0446-D393-0271752C567D}"/>
              </a:ext>
            </a:extLst>
          </p:cNvPr>
          <p:cNvSpPr>
            <a:spLocks noGrp="1"/>
          </p:cNvSpPr>
          <p:nvPr>
            <p:ph idx="1"/>
          </p:nvPr>
        </p:nvSpPr>
        <p:spPr>
          <a:xfrm>
            <a:off x="5183188" y="987425"/>
            <a:ext cx="6172200" cy="4873625"/>
          </a:xfrm>
        </p:spPr>
        <p:txBody>
          <a:bodyPr/>
          <a:lstStyle>
            <a:lvl1pPr>
              <a:defRPr sz="3200" baseline="0">
                <a:solidFill>
                  <a:schemeClr val="bg2"/>
                </a:solidFill>
              </a:defRPr>
            </a:lvl1pPr>
            <a:lvl2pPr>
              <a:defRPr sz="2800" baseline="0">
                <a:solidFill>
                  <a:schemeClr val="bg2"/>
                </a:solidFill>
              </a:defRPr>
            </a:lvl2pPr>
            <a:lvl3pPr>
              <a:defRPr sz="2400" baseline="0">
                <a:solidFill>
                  <a:schemeClr val="bg2"/>
                </a:solidFill>
              </a:defRPr>
            </a:lvl3pPr>
            <a:lvl4pPr>
              <a:defRPr sz="2000" baseline="0">
                <a:solidFill>
                  <a:schemeClr val="bg2"/>
                </a:solidFill>
              </a:defRPr>
            </a:lvl4pPr>
            <a:lvl5pPr>
              <a:defRPr sz="2000" baseline="0">
                <a:solidFill>
                  <a:schemeClr val="bg2"/>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text with hands and a fleur de lis&#10;&#10;AI-generated content may be incorrect.">
            <a:extLst>
              <a:ext uri="{FF2B5EF4-FFF2-40B4-BE49-F238E27FC236}">
                <a16:creationId xmlns:a16="http://schemas.microsoft.com/office/drawing/2014/main" id="{79705007-2DF1-D236-FEEC-E6587C0C160D}"/>
              </a:ext>
            </a:extLst>
          </p:cNvPr>
          <p:cNvPicPr>
            <a:picLocks noChangeAspect="1"/>
          </p:cNvPicPr>
          <p:nvPr userDrawn="1"/>
        </p:nvPicPr>
        <p:blipFill>
          <a:blip r:embed="rId2"/>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108921061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nehåll med bild Gul">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325774"/>
            <a:ext cx="5120148" cy="1196771"/>
          </a:xfrm>
          <a:noFill/>
        </p:spPr>
        <p:txBody>
          <a:bodyPr/>
          <a:lstStyle>
            <a:lvl1pPr>
              <a:defRPr baseline="0">
                <a:solidFill>
                  <a:schemeClr val="bg1"/>
                </a:solidFill>
              </a:defRPr>
            </a:lvl1pPr>
          </a:lstStyle>
          <a:p>
            <a:r>
              <a:rPr lang="en-GB"/>
              <a:t>Click to add title</a:t>
            </a:r>
            <a:endParaRPr lang="en-US"/>
          </a:p>
        </p:txBody>
      </p:sp>
      <p:sp>
        <p:nvSpPr>
          <p:cNvPr id="3" name="Content Placeholder 2"/>
          <p:cNvSpPr>
            <a:spLocks noGrp="1"/>
          </p:cNvSpPr>
          <p:nvPr>
            <p:ph idx="1"/>
          </p:nvPr>
        </p:nvSpPr>
        <p:spPr>
          <a:xfrm>
            <a:off x="838200" y="2564288"/>
            <a:ext cx="5120148" cy="3612674"/>
          </a:xfrm>
          <a:noFill/>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A3A44F-0CA0-FE40-8F7A-C97B077341EB}" type="slidenum">
              <a:rPr lang="sv-SE" smtClean="0"/>
              <a:t>‹#›</a:t>
            </a:fld>
            <a:endParaRPr lang="sv-SE"/>
          </a:p>
        </p:txBody>
      </p:sp>
      <p:sp>
        <p:nvSpPr>
          <p:cNvPr id="17" name="Platshållare för bild 12">
            <a:extLst>
              <a:ext uri="{FF2B5EF4-FFF2-40B4-BE49-F238E27FC236}">
                <a16:creationId xmlns:a16="http://schemas.microsoft.com/office/drawing/2014/main" id="{66C66786-531A-4297-FC78-9A5B8A4180D3}"/>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solidFill>
            <a:schemeClr val="tx1">
              <a:lumMod val="95000"/>
            </a:schemeClr>
          </a:solidFill>
        </p:spPr>
        <p:txBody>
          <a:bodyPr wrap="square">
            <a:noAutofit/>
          </a:bodyPr>
          <a:lstStyle>
            <a:lvl1pPr marL="0" indent="0" algn="ctr">
              <a:buNone/>
              <a:defRPr sz="1200">
                <a:solidFill>
                  <a:schemeClr val="tx1">
                    <a:lumMod val="65000"/>
                  </a:schemeClr>
                </a:solidFill>
              </a:defRPr>
            </a:lvl1pPr>
          </a:lstStyle>
          <a:p>
            <a:r>
              <a:rPr lang="sv-SE"/>
              <a:t>Bildplatshållare</a:t>
            </a:r>
          </a:p>
        </p:txBody>
      </p:sp>
      <p:sp>
        <p:nvSpPr>
          <p:cNvPr id="18" name="Platshållare för bildnummer 6">
            <a:extLst>
              <a:ext uri="{FF2B5EF4-FFF2-40B4-BE49-F238E27FC236}">
                <a16:creationId xmlns:a16="http://schemas.microsoft.com/office/drawing/2014/main" id="{A092EA92-2D9C-05E7-DA68-BA84184029FA}"/>
              </a:ext>
            </a:extLst>
          </p:cNvPr>
          <p:cNvSpPr txBox="1">
            <a:spLocks/>
          </p:cNvSpPr>
          <p:nvPr userDrawn="1"/>
        </p:nvSpPr>
        <p:spPr>
          <a:xfrm>
            <a:off x="8610600" y="6356350"/>
            <a:ext cx="295751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086683-F536-42AB-ABBC-F4803DFE8DBC}" type="slidenum">
              <a:rPr lang="sv-SE" smtClean="0"/>
              <a:pPr/>
              <a:t>‹#›</a:t>
            </a:fld>
            <a:endParaRPr lang="sv-SE"/>
          </a:p>
        </p:txBody>
      </p:sp>
    </p:spTree>
    <p:extLst>
      <p:ext uri="{BB962C8B-B14F-4D97-AF65-F5344CB8AC3E}">
        <p14:creationId xmlns:p14="http://schemas.microsoft.com/office/powerpoint/2010/main" val="321855081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ehåll med ruta Gul">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19B77FE-1D0A-24F9-0AB3-21F78871D7F3}"/>
              </a:ext>
            </a:extLst>
          </p:cNvPr>
          <p:cNvGrpSpPr/>
          <p:nvPr userDrawn="1"/>
        </p:nvGrpSpPr>
        <p:grpSpPr>
          <a:xfrm>
            <a:off x="7870825" y="1"/>
            <a:ext cx="4321176" cy="6857999"/>
            <a:chOff x="4885678" y="-1488852"/>
            <a:chExt cx="7295991" cy="6867532"/>
          </a:xfrm>
          <a:solidFill>
            <a:schemeClr val="accent5"/>
          </a:solidFill>
        </p:grpSpPr>
        <p:sp>
          <p:nvSpPr>
            <p:cNvPr id="7" name="Document 6">
              <a:extLst>
                <a:ext uri="{FF2B5EF4-FFF2-40B4-BE49-F238E27FC236}">
                  <a16:creationId xmlns:a16="http://schemas.microsoft.com/office/drawing/2014/main" id="{5BBA2E6C-142D-50F7-AE2C-C19497EA5D4E}"/>
                </a:ext>
              </a:extLst>
            </p:cNvPr>
            <p:cNvSpPr/>
            <p:nvPr userDrawn="1"/>
          </p:nvSpPr>
          <p:spPr>
            <a:xfrm rot="5400000">
              <a:off x="2351541" y="1045285"/>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a:extLst>
                <a:ext uri="{FF2B5EF4-FFF2-40B4-BE49-F238E27FC236}">
                  <a16:creationId xmlns:a16="http://schemas.microsoft.com/office/drawing/2014/main" id="{6E01B94C-67CA-70F4-9BA1-B11403AE4E0C}"/>
                </a:ext>
              </a:extLst>
            </p:cNvPr>
            <p:cNvSpPr/>
            <p:nvPr userDrawn="1"/>
          </p:nvSpPr>
          <p:spPr>
            <a:xfrm>
              <a:off x="6684937" y="-1488852"/>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Title 1">
            <a:extLst>
              <a:ext uri="{FF2B5EF4-FFF2-40B4-BE49-F238E27FC236}">
                <a16:creationId xmlns:a16="http://schemas.microsoft.com/office/drawing/2014/main" id="{AF1B81E8-6017-8BE0-F425-17FF9D24DB6C}"/>
              </a:ext>
            </a:extLst>
          </p:cNvPr>
          <p:cNvSpPr>
            <a:spLocks noGrp="1"/>
          </p:cNvSpPr>
          <p:nvPr>
            <p:ph type="title"/>
          </p:nvPr>
        </p:nvSpPr>
        <p:spPr>
          <a:xfrm>
            <a:off x="623887" y="1378226"/>
            <a:ext cx="7246937" cy="731502"/>
          </a:xfrm>
        </p:spPr>
        <p:txBody>
          <a:bodyPr/>
          <a:lstStyle>
            <a:lvl1pPr>
              <a:defRPr baseline="0">
                <a:solidFill>
                  <a:schemeClr val="tx2"/>
                </a:solidFill>
              </a:defRPr>
            </a:lvl1pPr>
          </a:lstStyle>
          <a:p>
            <a:endParaRPr lang="sv-SE"/>
          </a:p>
        </p:txBody>
      </p:sp>
      <p:sp>
        <p:nvSpPr>
          <p:cNvPr id="10" name="Content Placeholder 2">
            <a:extLst>
              <a:ext uri="{FF2B5EF4-FFF2-40B4-BE49-F238E27FC236}">
                <a16:creationId xmlns:a16="http://schemas.microsoft.com/office/drawing/2014/main" id="{55247042-5471-D62A-2C83-4125D85E459F}"/>
              </a:ext>
            </a:extLst>
          </p:cNvPr>
          <p:cNvSpPr>
            <a:spLocks noGrp="1"/>
          </p:cNvSpPr>
          <p:nvPr>
            <p:ph idx="1"/>
          </p:nvPr>
        </p:nvSpPr>
        <p:spPr>
          <a:xfrm>
            <a:off x="623888" y="2246313"/>
            <a:ext cx="7246937" cy="3990975"/>
          </a:xfrm>
        </p:spPr>
        <p:txBody>
          <a:bodyPr/>
          <a:lstStyle>
            <a:lvl1pPr>
              <a:defRPr baseline="0">
                <a:solidFill>
                  <a:schemeClr val="tx2"/>
                </a:solidFill>
              </a:defRPr>
            </a:lvl1pPr>
          </a:lstStyle>
          <a:p>
            <a:endParaRPr lang="sv-SE"/>
          </a:p>
        </p:txBody>
      </p:sp>
      <p:sp>
        <p:nvSpPr>
          <p:cNvPr id="9" name="Content Placeholder 8">
            <a:extLst>
              <a:ext uri="{FF2B5EF4-FFF2-40B4-BE49-F238E27FC236}">
                <a16:creationId xmlns:a16="http://schemas.microsoft.com/office/drawing/2014/main" id="{0E4B5B35-CCF7-EDF2-E17C-4FF931D5E278}"/>
              </a:ext>
            </a:extLst>
          </p:cNvPr>
          <p:cNvSpPr>
            <a:spLocks noGrp="1"/>
          </p:cNvSpPr>
          <p:nvPr>
            <p:ph sz="quarter" idx="10"/>
          </p:nvPr>
        </p:nvSpPr>
        <p:spPr>
          <a:xfrm>
            <a:off x="8048690" y="2252662"/>
            <a:ext cx="3906837" cy="2352675"/>
          </a:xfrm>
        </p:spPr>
        <p:txBody>
          <a:bodyPr/>
          <a:lstStyle>
            <a:lvl1pPr marL="0" indent="0">
              <a:buFont typeface="Arial" panose="020B0604020202020204" pitchFamily="34" charset="0"/>
              <a:buNone/>
              <a:defRPr sz="2400" b="1" i="0" baseline="0">
                <a:solidFill>
                  <a:schemeClr val="tx1"/>
                </a:solidFill>
                <a:latin typeface="Franklin Gothic Medium" panose="020B0603020102020204" pitchFamily="34" charset="0"/>
              </a:defRPr>
            </a:lvl1pPr>
            <a:lvl2pPr marL="457200" indent="0">
              <a:buNone/>
              <a:defRPr sz="2000" b="1" i="0" baseline="0">
                <a:solidFill>
                  <a:schemeClr val="tx1"/>
                </a:solidFill>
                <a:latin typeface="Franklin Gothic Medium" panose="020B0603020102020204" pitchFamily="34" charset="0"/>
              </a:defRPr>
            </a:lvl2pPr>
            <a:lvl3pPr marL="914400" indent="0">
              <a:buNone/>
              <a:defRPr sz="1800" b="1" i="0" baseline="0">
                <a:solidFill>
                  <a:schemeClr val="tx1"/>
                </a:solidFill>
                <a:latin typeface="Franklin Gothic Medium" panose="020B0603020102020204" pitchFamily="34" charset="0"/>
              </a:defRPr>
            </a:lvl3pPr>
            <a:lvl4pPr marL="1371600" indent="0">
              <a:buNone/>
              <a:defRPr sz="1600" b="1" i="0" baseline="0">
                <a:solidFill>
                  <a:schemeClr val="tx1"/>
                </a:solidFill>
                <a:latin typeface="Franklin Gothic Medium" panose="020B0603020102020204" pitchFamily="34" charset="0"/>
              </a:defRPr>
            </a:lvl4pPr>
            <a:lvl5pPr marL="1828800" indent="0">
              <a:buNone/>
              <a:defRPr sz="1600" b="1" i="0" baseline="0">
                <a:solidFill>
                  <a:schemeClr val="tx1"/>
                </a:solidFill>
                <a:latin typeface="Franklin Gothic Medium" panose="020B06030201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pic>
        <p:nvPicPr>
          <p:cNvPr id="2" name="Picture 1" descr="A blue text with hands and a fleur de lis&#10;&#10;AI-generated content may be incorrect.">
            <a:extLst>
              <a:ext uri="{FF2B5EF4-FFF2-40B4-BE49-F238E27FC236}">
                <a16:creationId xmlns:a16="http://schemas.microsoft.com/office/drawing/2014/main" id="{A2AA012E-FB0C-5603-3EBA-240305E647EB}"/>
              </a:ext>
            </a:extLst>
          </p:cNvPr>
          <p:cNvPicPr>
            <a:picLocks noChangeAspect="1"/>
          </p:cNvPicPr>
          <p:nvPr userDrawn="1"/>
        </p:nvPicPr>
        <p:blipFill>
          <a:blip r:embed="rId2"/>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2075993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 med innehåll Gul">
    <p:bg>
      <p:bgPr>
        <a:solidFill>
          <a:schemeClr val="accent6"/>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51A4C57-714E-991F-6A39-D4A8EBD3E1AD}"/>
              </a:ext>
            </a:extLst>
          </p:cNvPr>
          <p:cNvGrpSpPr/>
          <p:nvPr userDrawn="1"/>
        </p:nvGrpSpPr>
        <p:grpSpPr>
          <a:xfrm>
            <a:off x="5656881" y="0"/>
            <a:ext cx="6535119" cy="6858000"/>
            <a:chOff x="4896010" y="-2041159"/>
            <a:chExt cx="7295990" cy="6867532"/>
          </a:xfrm>
          <a:solidFill>
            <a:schemeClr val="accent5"/>
          </a:solidFill>
        </p:grpSpPr>
        <p:sp>
          <p:nvSpPr>
            <p:cNvPr id="16" name="Document 15">
              <a:extLst>
                <a:ext uri="{FF2B5EF4-FFF2-40B4-BE49-F238E27FC236}">
                  <a16:creationId xmlns:a16="http://schemas.microsoft.com/office/drawing/2014/main" id="{74DE28AC-79F4-6C41-F778-FB4D7B846659}"/>
                </a:ext>
              </a:extLst>
            </p:cNvPr>
            <p:cNvSpPr/>
            <p:nvPr userDrawn="1"/>
          </p:nvSpPr>
          <p:spPr>
            <a:xfrm rot="5400000">
              <a:off x="2361873" y="492978"/>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a:extLst>
                <a:ext uri="{FF2B5EF4-FFF2-40B4-BE49-F238E27FC236}">
                  <a16:creationId xmlns:a16="http://schemas.microsoft.com/office/drawing/2014/main" id="{17C456BC-4218-150E-1573-35FEB59E2A77}"/>
                </a:ext>
              </a:extLst>
            </p:cNvPr>
            <p:cNvSpPr/>
            <p:nvPr userDrawn="1"/>
          </p:nvSpPr>
          <p:spPr>
            <a:xfrm>
              <a:off x="6695268" y="-2031627"/>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Content Placeholder 3"/>
          <p:cNvSpPr>
            <a:spLocks noGrp="1"/>
          </p:cNvSpPr>
          <p:nvPr>
            <p:ph sz="half" idx="2"/>
          </p:nvPr>
        </p:nvSpPr>
        <p:spPr>
          <a:xfrm>
            <a:off x="6340937" y="2496418"/>
            <a:ext cx="5157787" cy="3667117"/>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CAD0FDD4-0968-8F0B-7FE8-D3128A3DDB27}"/>
              </a:ext>
            </a:extLst>
          </p:cNvPr>
          <p:cNvSpPr>
            <a:spLocks noGrp="1"/>
          </p:cNvSpPr>
          <p:nvPr>
            <p:ph type="title" hasCustomPrompt="1"/>
          </p:nvPr>
        </p:nvSpPr>
        <p:spPr>
          <a:xfrm>
            <a:off x="6339349" y="1170855"/>
            <a:ext cx="5181601" cy="1325563"/>
          </a:xfrm>
        </p:spPr>
        <p:txBody>
          <a:bodyPr/>
          <a:lstStyle>
            <a:lvl1pPr>
              <a:defRPr baseline="0">
                <a:solidFill>
                  <a:schemeClr val="tx1"/>
                </a:solidFill>
              </a:defRPr>
            </a:lvl1pPr>
          </a:lstStyle>
          <a:p>
            <a:r>
              <a:rPr lang="en-GB"/>
              <a:t>Click to add title</a:t>
            </a:r>
            <a:endParaRPr lang="en-US"/>
          </a:p>
        </p:txBody>
      </p:sp>
      <p:sp>
        <p:nvSpPr>
          <p:cNvPr id="14" name="Picture Placeholder 4">
            <a:extLst>
              <a:ext uri="{FF2B5EF4-FFF2-40B4-BE49-F238E27FC236}">
                <a16:creationId xmlns:a16="http://schemas.microsoft.com/office/drawing/2014/main" id="{8F211152-B012-C59A-0002-C5F851315971}"/>
              </a:ext>
            </a:extLst>
          </p:cNvPr>
          <p:cNvSpPr>
            <a:spLocks noGrp="1"/>
          </p:cNvSpPr>
          <p:nvPr>
            <p:ph type="pic" sz="quarter" idx="13"/>
          </p:nvPr>
        </p:nvSpPr>
        <p:spPr>
          <a:xfrm>
            <a:off x="507234" y="1444486"/>
            <a:ext cx="5014022" cy="4719049"/>
          </a:xfrm>
        </p:spPr>
        <p:txBody>
          <a:bodyPr/>
          <a:lstStyle/>
          <a:p>
            <a:endParaRPr lang="sv-SE"/>
          </a:p>
        </p:txBody>
      </p:sp>
      <p:pic>
        <p:nvPicPr>
          <p:cNvPr id="5" name="Picture 4" descr="A blue text with hands and a fleur de lis&#10;&#10;AI-generated content may be incorrect.">
            <a:extLst>
              <a:ext uri="{FF2B5EF4-FFF2-40B4-BE49-F238E27FC236}">
                <a16:creationId xmlns:a16="http://schemas.microsoft.com/office/drawing/2014/main" id="{40CE268E-FC6C-E82F-1896-A30F9BC711A4}"/>
              </a:ext>
            </a:extLst>
          </p:cNvPr>
          <p:cNvPicPr>
            <a:picLocks noChangeAspect="1"/>
          </p:cNvPicPr>
          <p:nvPr userDrawn="1"/>
        </p:nvPicPr>
        <p:blipFill>
          <a:blip r:embed="rId2"/>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3589112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Jämföra innehåll Gul">
    <p:bg>
      <p:bgPr>
        <a:solidFill>
          <a:schemeClr val="accent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125E02-1F01-C828-3EBD-330162C7061F}"/>
              </a:ext>
            </a:extLst>
          </p:cNvPr>
          <p:cNvSpPr/>
          <p:nvPr userDrawn="1"/>
        </p:nvSpPr>
        <p:spPr>
          <a:xfrm>
            <a:off x="6096000" y="0"/>
            <a:ext cx="6096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 Placeholder 2"/>
          <p:cNvSpPr>
            <a:spLocks noGrp="1"/>
          </p:cNvSpPr>
          <p:nvPr>
            <p:ph type="body" idx="1"/>
          </p:nvPr>
        </p:nvSpPr>
        <p:spPr>
          <a:xfrm>
            <a:off x="839788" y="2140528"/>
            <a:ext cx="5157787" cy="506874"/>
          </a:xfrm>
        </p:spPr>
        <p:txBody>
          <a:bodyPr anchor="b"/>
          <a:lstStyle>
            <a:lvl1pPr marL="0" indent="0">
              <a:buNone/>
              <a:defRPr sz="2400" b="1" baseline="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772259"/>
            <a:ext cx="5157787" cy="34174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2140528"/>
            <a:ext cx="5183188" cy="506874"/>
          </a:xfrm>
        </p:spPr>
        <p:txBody>
          <a:bodyPr anchor="b"/>
          <a:lstStyle>
            <a:lvl1pPr marL="0" indent="0">
              <a:buNone/>
              <a:defRPr sz="2400" b="1" baseline="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772259"/>
            <a:ext cx="5183188" cy="34174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CAD0FDD4-0968-8F0B-7FE8-D3128A3DDB27}"/>
              </a:ext>
            </a:extLst>
          </p:cNvPr>
          <p:cNvSpPr>
            <a:spLocks noGrp="1"/>
          </p:cNvSpPr>
          <p:nvPr>
            <p:ph type="title" hasCustomPrompt="1"/>
          </p:nvPr>
        </p:nvSpPr>
        <p:spPr>
          <a:xfrm>
            <a:off x="838200" y="668338"/>
            <a:ext cx="10515600" cy="1325563"/>
          </a:xfrm>
        </p:spPr>
        <p:txBody>
          <a:bodyPr/>
          <a:lstStyle>
            <a:lvl1pPr>
              <a:defRPr baseline="0">
                <a:solidFill>
                  <a:schemeClr val="accent1"/>
                </a:solidFill>
              </a:defRPr>
            </a:lvl1pPr>
          </a:lstStyle>
          <a:p>
            <a:r>
              <a:rPr lang="en-GB"/>
              <a:t>Click to add title</a:t>
            </a:r>
            <a:endParaRPr lang="en-US"/>
          </a:p>
        </p:txBody>
      </p:sp>
      <p:pic>
        <p:nvPicPr>
          <p:cNvPr id="2" name="Picture 1" descr="A blue text with hands and a fleur de lis&#10;&#10;AI-generated content may be incorrect.">
            <a:extLst>
              <a:ext uri="{FF2B5EF4-FFF2-40B4-BE49-F238E27FC236}">
                <a16:creationId xmlns:a16="http://schemas.microsoft.com/office/drawing/2014/main" id="{1BF685B6-EEB5-69E1-BF1E-D927CA1B60E9}"/>
              </a:ext>
            </a:extLst>
          </p:cNvPr>
          <p:cNvPicPr>
            <a:picLocks noChangeAspect="1"/>
          </p:cNvPicPr>
          <p:nvPr userDrawn="1"/>
        </p:nvPicPr>
        <p:blipFill>
          <a:blip r:embed="rId2"/>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2635431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ktionstitel Blå">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baseline="0">
                <a:solidFill>
                  <a:schemeClr val="accent2"/>
                </a:solidFill>
              </a:defRPr>
            </a:lvl1pPr>
          </a:lstStyle>
          <a:p>
            <a:r>
              <a:rPr lang="en-GB"/>
              <a:t>Click to add title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 name="Bildobjekt 6" descr="En bild som visar text, Teckensnitt, Grafik, grafisk design&#10;&#10;AI-genererat innehåll kan vara felaktigt.">
            <a:extLst>
              <a:ext uri="{FF2B5EF4-FFF2-40B4-BE49-F238E27FC236}">
                <a16:creationId xmlns:a16="http://schemas.microsoft.com/office/drawing/2014/main" id="{2573B80C-2944-B79F-096D-C2443111ADAB}"/>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2886015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Innehåll Blå">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18707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bbelt innehåll Blå">
    <p:bg>
      <p:bgPr>
        <a:solidFill>
          <a:schemeClr val="accent2"/>
        </a:solidFill>
        <a:effectLst/>
      </p:bgPr>
    </p:bg>
    <p:spTree>
      <p:nvGrpSpPr>
        <p:cNvPr id="1" name=""/>
        <p:cNvGrpSpPr/>
        <p:nvPr/>
      </p:nvGrpSpPr>
      <p:grpSpPr>
        <a:xfrm>
          <a:off x="0" y="0"/>
          <a:ext cx="0" cy="0"/>
          <a:chOff x="0" y="0"/>
          <a:chExt cx="0" cy="0"/>
        </a:xfrm>
      </p:grpSpPr>
      <p:sp>
        <p:nvSpPr>
          <p:cNvPr id="5" name="Document 4">
            <a:extLst>
              <a:ext uri="{FF2B5EF4-FFF2-40B4-BE49-F238E27FC236}">
                <a16:creationId xmlns:a16="http://schemas.microsoft.com/office/drawing/2014/main" id="{187C33C2-4C40-CB2E-AA36-A1400DC75CD5}"/>
              </a:ext>
            </a:extLst>
          </p:cNvPr>
          <p:cNvSpPr/>
          <p:nvPr userDrawn="1"/>
        </p:nvSpPr>
        <p:spPr>
          <a:xfrm>
            <a:off x="0" y="0"/>
            <a:ext cx="12192000" cy="1972235"/>
          </a:xfrm>
          <a:prstGeom prst="flowChartDocumen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a:xfrm>
            <a:off x="838200" y="497735"/>
            <a:ext cx="10515600" cy="1325563"/>
          </a:xfrm>
        </p:spPr>
        <p:txBody>
          <a:bodyPr/>
          <a:lstStyle>
            <a:lvl1pPr>
              <a:defRPr baseline="0">
                <a:solidFill>
                  <a:schemeClr val="accent2"/>
                </a:solidFill>
              </a:defRPr>
            </a:lvl1pPr>
          </a:lstStyle>
          <a:p>
            <a:r>
              <a:rPr lang="en-GB"/>
              <a:t>Click to add title</a:t>
            </a:r>
            <a:endParaRPr lang="en-US"/>
          </a:p>
        </p:txBody>
      </p:sp>
      <p:sp>
        <p:nvSpPr>
          <p:cNvPr id="3" name="Content Placeholder 2"/>
          <p:cNvSpPr>
            <a:spLocks noGrp="1"/>
          </p:cNvSpPr>
          <p:nvPr>
            <p:ph sz="half" idx="1"/>
          </p:nvPr>
        </p:nvSpPr>
        <p:spPr>
          <a:xfrm>
            <a:off x="838200" y="1972235"/>
            <a:ext cx="5181600" cy="42047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972235"/>
            <a:ext cx="5181600" cy="42047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67853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nehåll Alternativ Blå">
    <p:bg>
      <p:bgPr>
        <a:solidFill>
          <a:schemeClr val="bg1"/>
        </a:solidFill>
        <a:effectLst/>
      </p:bgPr>
    </p:bg>
    <p:spTree>
      <p:nvGrpSpPr>
        <p:cNvPr id="1" name=""/>
        <p:cNvGrpSpPr/>
        <p:nvPr/>
      </p:nvGrpSpPr>
      <p:grpSpPr>
        <a:xfrm>
          <a:off x="0" y="0"/>
          <a:ext cx="0" cy="0"/>
          <a:chOff x="0" y="0"/>
          <a:chExt cx="0" cy="0"/>
        </a:xfrm>
      </p:grpSpPr>
      <p:sp>
        <p:nvSpPr>
          <p:cNvPr id="11" name="Document 10">
            <a:extLst>
              <a:ext uri="{FF2B5EF4-FFF2-40B4-BE49-F238E27FC236}">
                <a16:creationId xmlns:a16="http://schemas.microsoft.com/office/drawing/2014/main" id="{E7F12BF1-9E97-D79C-E786-49DA77D78B8E}"/>
              </a:ext>
            </a:extLst>
          </p:cNvPr>
          <p:cNvSpPr/>
          <p:nvPr userDrawn="1"/>
        </p:nvSpPr>
        <p:spPr>
          <a:xfrm rot="5400000">
            <a:off x="2361872" y="2524605"/>
            <a:ext cx="6867533" cy="1799258"/>
          </a:xfrm>
          <a:prstGeom prst="flowChartDocumen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a:extLst>
              <a:ext uri="{FF2B5EF4-FFF2-40B4-BE49-F238E27FC236}">
                <a16:creationId xmlns:a16="http://schemas.microsoft.com/office/drawing/2014/main" id="{17104323-DB1E-1EE9-55B2-8E3620F1C29C}"/>
              </a:ext>
            </a:extLst>
          </p:cNvPr>
          <p:cNvSpPr/>
          <p:nvPr userDrawn="1"/>
        </p:nvSpPr>
        <p:spPr>
          <a:xfrm>
            <a:off x="6695268" y="-9533"/>
            <a:ext cx="549673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itle 1">
            <a:extLst>
              <a:ext uri="{FF2B5EF4-FFF2-40B4-BE49-F238E27FC236}">
                <a16:creationId xmlns:a16="http://schemas.microsoft.com/office/drawing/2014/main" id="{ABD479A1-8533-65BC-56CD-45810D9A9EC7}"/>
              </a:ext>
            </a:extLst>
          </p:cNvPr>
          <p:cNvSpPr>
            <a:spLocks noGrp="1"/>
          </p:cNvSpPr>
          <p:nvPr>
            <p:ph type="title" hasCustomPrompt="1"/>
          </p:nvPr>
        </p:nvSpPr>
        <p:spPr>
          <a:xfrm>
            <a:off x="839788" y="1103085"/>
            <a:ext cx="3932237" cy="841829"/>
          </a:xfrm>
        </p:spPr>
        <p:txBody>
          <a:bodyPr anchor="b"/>
          <a:lstStyle>
            <a:lvl1pPr>
              <a:defRPr sz="3200" baseline="0">
                <a:solidFill>
                  <a:schemeClr val="accent2"/>
                </a:solidFill>
              </a:defRPr>
            </a:lvl1pPr>
          </a:lstStyle>
          <a:p>
            <a:r>
              <a:rPr lang="en-GB"/>
              <a:t>Click to add title</a:t>
            </a:r>
            <a:endParaRPr lang="en-US"/>
          </a:p>
        </p:txBody>
      </p:sp>
      <p:sp>
        <p:nvSpPr>
          <p:cNvPr id="6" name="Text Placeholder 3">
            <a:extLst>
              <a:ext uri="{FF2B5EF4-FFF2-40B4-BE49-F238E27FC236}">
                <a16:creationId xmlns:a16="http://schemas.microsoft.com/office/drawing/2014/main" id="{7740096A-C249-66BB-F3A5-9CB853078EBB}"/>
              </a:ext>
            </a:extLst>
          </p:cNvPr>
          <p:cNvSpPr>
            <a:spLocks noGrp="1"/>
          </p:cNvSpPr>
          <p:nvPr>
            <p:ph type="body" sz="half" idx="2"/>
          </p:nvPr>
        </p:nvSpPr>
        <p:spPr>
          <a:xfrm>
            <a:off x="839788" y="1944914"/>
            <a:ext cx="3932237" cy="3924073"/>
          </a:xfrm>
        </p:spPr>
        <p:txBody>
          <a:bodyPr>
            <a:normAutofit/>
          </a:bodyPr>
          <a:lstStyle>
            <a:lvl1pPr marL="0" indent="0">
              <a:buNone/>
              <a:defRPr sz="1800" baseline="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Content Placeholder 2">
            <a:extLst>
              <a:ext uri="{FF2B5EF4-FFF2-40B4-BE49-F238E27FC236}">
                <a16:creationId xmlns:a16="http://schemas.microsoft.com/office/drawing/2014/main" id="{71EBB422-B22E-0446-D393-0271752C567D}"/>
              </a:ext>
            </a:extLst>
          </p:cNvPr>
          <p:cNvSpPr>
            <a:spLocks noGrp="1"/>
          </p:cNvSpPr>
          <p:nvPr>
            <p:ph idx="1"/>
          </p:nvPr>
        </p:nvSpPr>
        <p:spPr>
          <a:xfrm>
            <a:off x="5183188" y="987425"/>
            <a:ext cx="6172200" cy="4873625"/>
          </a:xfrm>
        </p:spPr>
        <p:txBody>
          <a:bodyPr/>
          <a:lstStyle>
            <a:lvl1pPr>
              <a:defRPr sz="3200" baseline="0">
                <a:solidFill>
                  <a:schemeClr val="bg1"/>
                </a:solidFill>
              </a:defRPr>
            </a:lvl1pPr>
            <a:lvl2pPr>
              <a:defRPr sz="2800" baseline="0">
                <a:solidFill>
                  <a:schemeClr val="bg1"/>
                </a:solidFill>
              </a:defRPr>
            </a:lvl2pPr>
            <a:lvl3pPr>
              <a:defRPr sz="2400" baseline="0">
                <a:solidFill>
                  <a:schemeClr val="bg1"/>
                </a:solidFill>
              </a:defRPr>
            </a:lvl3pPr>
            <a:lvl4pPr>
              <a:defRPr sz="2000" baseline="0">
                <a:solidFill>
                  <a:schemeClr val="bg1"/>
                </a:solidFill>
              </a:defRPr>
            </a:lvl4pPr>
            <a:lvl5pPr>
              <a:defRPr sz="2000" baseline="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ue text with hands and a fleur de lis&#10;&#10;AI-generated content may be incorrect.">
            <a:extLst>
              <a:ext uri="{FF2B5EF4-FFF2-40B4-BE49-F238E27FC236}">
                <a16:creationId xmlns:a16="http://schemas.microsoft.com/office/drawing/2014/main" id="{25955715-C018-019F-B761-E4905A9511DC}"/>
              </a:ext>
            </a:extLst>
          </p:cNvPr>
          <p:cNvPicPr>
            <a:picLocks noChangeAspect="1"/>
          </p:cNvPicPr>
          <p:nvPr userDrawn="1"/>
        </p:nvPicPr>
        <p:blipFill>
          <a:blip r:embed="rId2"/>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1050451955"/>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nehåll med bild Blå">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325774"/>
            <a:ext cx="5120148" cy="1196771"/>
          </a:xfrm>
        </p:spPr>
        <p:txBody>
          <a:bodyPr/>
          <a:lstStyle>
            <a:lvl1pPr>
              <a:defRPr baseline="0">
                <a:solidFill>
                  <a:schemeClr val="bg1"/>
                </a:solidFill>
              </a:defRPr>
            </a:lvl1pPr>
          </a:lstStyle>
          <a:p>
            <a:r>
              <a:rPr lang="en-GB"/>
              <a:t>Click to add title</a:t>
            </a:r>
            <a:endParaRPr lang="en-US"/>
          </a:p>
        </p:txBody>
      </p:sp>
      <p:sp>
        <p:nvSpPr>
          <p:cNvPr id="3" name="Content Placeholder 2"/>
          <p:cNvSpPr>
            <a:spLocks noGrp="1"/>
          </p:cNvSpPr>
          <p:nvPr>
            <p:ph idx="1"/>
          </p:nvPr>
        </p:nvSpPr>
        <p:spPr>
          <a:xfrm>
            <a:off x="838200" y="2564288"/>
            <a:ext cx="5120148" cy="3612674"/>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A3A44F-0CA0-FE40-8F7A-C97B077341EB}" type="slidenum">
              <a:rPr lang="sv-SE" smtClean="0"/>
              <a:t>‹#›</a:t>
            </a:fld>
            <a:endParaRPr lang="sv-SE"/>
          </a:p>
        </p:txBody>
      </p:sp>
      <p:sp>
        <p:nvSpPr>
          <p:cNvPr id="17" name="Platshållare för bild 12">
            <a:extLst>
              <a:ext uri="{FF2B5EF4-FFF2-40B4-BE49-F238E27FC236}">
                <a16:creationId xmlns:a16="http://schemas.microsoft.com/office/drawing/2014/main" id="{66C66786-531A-4297-FC78-9A5B8A4180D3}"/>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solidFill>
            <a:schemeClr val="tx1">
              <a:lumMod val="95000"/>
            </a:schemeClr>
          </a:solidFill>
        </p:spPr>
        <p:txBody>
          <a:bodyPr wrap="square">
            <a:noAutofit/>
          </a:bodyPr>
          <a:lstStyle>
            <a:lvl1pPr marL="0" indent="0" algn="ctr">
              <a:buNone/>
              <a:defRPr sz="1200">
                <a:solidFill>
                  <a:schemeClr val="tx1">
                    <a:lumMod val="65000"/>
                  </a:schemeClr>
                </a:solidFill>
              </a:defRPr>
            </a:lvl1pPr>
          </a:lstStyle>
          <a:p>
            <a:r>
              <a:rPr lang="sv-SE"/>
              <a:t>Bildplatshållare</a:t>
            </a:r>
          </a:p>
        </p:txBody>
      </p:sp>
      <p:sp>
        <p:nvSpPr>
          <p:cNvPr id="18" name="Platshållare för bildnummer 6">
            <a:extLst>
              <a:ext uri="{FF2B5EF4-FFF2-40B4-BE49-F238E27FC236}">
                <a16:creationId xmlns:a16="http://schemas.microsoft.com/office/drawing/2014/main" id="{A092EA92-2D9C-05E7-DA68-BA84184029FA}"/>
              </a:ext>
            </a:extLst>
          </p:cNvPr>
          <p:cNvSpPr txBox="1">
            <a:spLocks/>
          </p:cNvSpPr>
          <p:nvPr userDrawn="1"/>
        </p:nvSpPr>
        <p:spPr>
          <a:xfrm>
            <a:off x="8610600" y="6356350"/>
            <a:ext cx="295751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086683-F536-42AB-ABBC-F4803DFE8DBC}" type="slidenum">
              <a:rPr lang="sv-SE" smtClean="0"/>
              <a:pPr/>
              <a:t>‹#›</a:t>
            </a:fld>
            <a:endParaRPr lang="sv-SE"/>
          </a:p>
        </p:txBody>
      </p:sp>
    </p:spTree>
    <p:extLst>
      <p:ext uri="{BB962C8B-B14F-4D97-AF65-F5344CB8AC3E}">
        <p14:creationId xmlns:p14="http://schemas.microsoft.com/office/powerpoint/2010/main" val="45128462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nehåll">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GB"/>
              <a:t>Click to add title</a:t>
            </a:r>
            <a:endParaRPr lang="en-US"/>
          </a:p>
        </p:txBody>
      </p:sp>
      <p:sp>
        <p:nvSpPr>
          <p:cNvPr id="3" name="Content Placeholder 2"/>
          <p:cNvSpPr>
            <a:spLocks noGrp="1"/>
          </p:cNvSpPr>
          <p:nvPr>
            <p:ph idx="1"/>
          </p:nvPr>
        </p:nvSpPr>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9931587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ehåll med ruta Blå">
    <p:bg>
      <p:bgPr>
        <a:solidFill>
          <a:schemeClr val="accent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19B77FE-1D0A-24F9-0AB3-21F78871D7F3}"/>
              </a:ext>
            </a:extLst>
          </p:cNvPr>
          <p:cNvGrpSpPr/>
          <p:nvPr userDrawn="1"/>
        </p:nvGrpSpPr>
        <p:grpSpPr>
          <a:xfrm>
            <a:off x="7870825" y="1"/>
            <a:ext cx="4321175" cy="6857999"/>
            <a:chOff x="4885678" y="-1488852"/>
            <a:chExt cx="7295991" cy="6867532"/>
          </a:xfrm>
          <a:solidFill>
            <a:schemeClr val="tx1"/>
          </a:solidFill>
        </p:grpSpPr>
        <p:sp>
          <p:nvSpPr>
            <p:cNvPr id="7" name="Document 6">
              <a:extLst>
                <a:ext uri="{FF2B5EF4-FFF2-40B4-BE49-F238E27FC236}">
                  <a16:creationId xmlns:a16="http://schemas.microsoft.com/office/drawing/2014/main" id="{5BBA2E6C-142D-50F7-AE2C-C19497EA5D4E}"/>
                </a:ext>
              </a:extLst>
            </p:cNvPr>
            <p:cNvSpPr/>
            <p:nvPr userDrawn="1"/>
          </p:nvSpPr>
          <p:spPr>
            <a:xfrm rot="5400000">
              <a:off x="2351541" y="1045285"/>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a:extLst>
                <a:ext uri="{FF2B5EF4-FFF2-40B4-BE49-F238E27FC236}">
                  <a16:creationId xmlns:a16="http://schemas.microsoft.com/office/drawing/2014/main" id="{6E01B94C-67CA-70F4-9BA1-B11403AE4E0C}"/>
                </a:ext>
              </a:extLst>
            </p:cNvPr>
            <p:cNvSpPr/>
            <p:nvPr userDrawn="1"/>
          </p:nvSpPr>
          <p:spPr>
            <a:xfrm>
              <a:off x="6684937" y="-1488852"/>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Title 1">
            <a:extLst>
              <a:ext uri="{FF2B5EF4-FFF2-40B4-BE49-F238E27FC236}">
                <a16:creationId xmlns:a16="http://schemas.microsoft.com/office/drawing/2014/main" id="{AF1B81E8-6017-8BE0-F425-17FF9D24DB6C}"/>
              </a:ext>
            </a:extLst>
          </p:cNvPr>
          <p:cNvSpPr>
            <a:spLocks noGrp="1"/>
          </p:cNvSpPr>
          <p:nvPr>
            <p:ph type="title"/>
          </p:nvPr>
        </p:nvSpPr>
        <p:spPr>
          <a:xfrm>
            <a:off x="623887" y="1378226"/>
            <a:ext cx="7246937" cy="731502"/>
          </a:xfrm>
        </p:spPr>
        <p:txBody>
          <a:bodyPr/>
          <a:lstStyle>
            <a:lvl1pPr>
              <a:defRPr baseline="0">
                <a:solidFill>
                  <a:schemeClr val="tx2"/>
                </a:solidFill>
              </a:defRPr>
            </a:lvl1pPr>
          </a:lstStyle>
          <a:p>
            <a:endParaRPr lang="sv-SE"/>
          </a:p>
        </p:txBody>
      </p:sp>
      <p:sp>
        <p:nvSpPr>
          <p:cNvPr id="10" name="Content Placeholder 2">
            <a:extLst>
              <a:ext uri="{FF2B5EF4-FFF2-40B4-BE49-F238E27FC236}">
                <a16:creationId xmlns:a16="http://schemas.microsoft.com/office/drawing/2014/main" id="{55247042-5471-D62A-2C83-4125D85E459F}"/>
              </a:ext>
            </a:extLst>
          </p:cNvPr>
          <p:cNvSpPr>
            <a:spLocks noGrp="1"/>
          </p:cNvSpPr>
          <p:nvPr>
            <p:ph idx="1"/>
          </p:nvPr>
        </p:nvSpPr>
        <p:spPr>
          <a:xfrm>
            <a:off x="623888" y="2246313"/>
            <a:ext cx="7246937" cy="3990975"/>
          </a:xfrm>
        </p:spPr>
        <p:txBody>
          <a:bodyPr/>
          <a:lstStyle>
            <a:lvl1pPr>
              <a:defRPr baseline="0">
                <a:solidFill>
                  <a:schemeClr val="tx2"/>
                </a:solidFill>
              </a:defRPr>
            </a:lvl1pPr>
          </a:lstStyle>
          <a:p>
            <a:endParaRPr lang="sv-SE"/>
          </a:p>
        </p:txBody>
      </p:sp>
      <p:pic>
        <p:nvPicPr>
          <p:cNvPr id="5" name="Picture 4" descr="A blue text with hands and a fleur de lis&#10;&#10;AI-generated content may be incorrect.">
            <a:extLst>
              <a:ext uri="{FF2B5EF4-FFF2-40B4-BE49-F238E27FC236}">
                <a16:creationId xmlns:a16="http://schemas.microsoft.com/office/drawing/2014/main" id="{8013AC01-BB71-B5C2-D06F-A2E7DFF0F7EE}"/>
              </a:ext>
            </a:extLst>
          </p:cNvPr>
          <p:cNvPicPr>
            <a:picLocks noChangeAspect="1"/>
          </p:cNvPicPr>
          <p:nvPr userDrawn="1"/>
        </p:nvPicPr>
        <p:blipFill>
          <a:blip r:embed="rId2"/>
          <a:stretch>
            <a:fillRect/>
          </a:stretch>
        </p:blipFill>
        <p:spPr>
          <a:xfrm>
            <a:off x="10812162" y="4956636"/>
            <a:ext cx="1540476" cy="2195831"/>
          </a:xfrm>
          <a:prstGeom prst="rect">
            <a:avLst/>
          </a:prstGeom>
        </p:spPr>
      </p:pic>
      <p:sp>
        <p:nvSpPr>
          <p:cNvPr id="2" name="Content Placeholder 8">
            <a:extLst>
              <a:ext uri="{FF2B5EF4-FFF2-40B4-BE49-F238E27FC236}">
                <a16:creationId xmlns:a16="http://schemas.microsoft.com/office/drawing/2014/main" id="{6834C6B8-5E7C-DF24-A8D9-EE7EF7BC81E9}"/>
              </a:ext>
            </a:extLst>
          </p:cNvPr>
          <p:cNvSpPr>
            <a:spLocks noGrp="1"/>
          </p:cNvSpPr>
          <p:nvPr>
            <p:ph sz="quarter" idx="10"/>
          </p:nvPr>
        </p:nvSpPr>
        <p:spPr>
          <a:xfrm>
            <a:off x="8048690" y="2252662"/>
            <a:ext cx="3906837" cy="2352675"/>
          </a:xfrm>
        </p:spPr>
        <p:txBody>
          <a:bodyPr/>
          <a:lstStyle>
            <a:lvl1pPr marL="0" indent="0">
              <a:buFont typeface="Arial" panose="020B0604020202020204" pitchFamily="34" charset="0"/>
              <a:buNone/>
              <a:defRPr sz="2400" b="1" i="0" baseline="0">
                <a:solidFill>
                  <a:schemeClr val="accent2"/>
                </a:solidFill>
                <a:latin typeface="Franklin Gothic Medium" panose="020B0603020102020204" pitchFamily="34" charset="0"/>
              </a:defRPr>
            </a:lvl1pPr>
            <a:lvl2pPr marL="457200" indent="0">
              <a:buNone/>
              <a:defRPr sz="2000" b="1" i="0" baseline="0">
                <a:solidFill>
                  <a:schemeClr val="accent2"/>
                </a:solidFill>
                <a:latin typeface="Franklin Gothic Medium" panose="020B0603020102020204" pitchFamily="34" charset="0"/>
              </a:defRPr>
            </a:lvl2pPr>
            <a:lvl3pPr marL="914400" indent="0">
              <a:buNone/>
              <a:defRPr sz="1800" b="1" i="0" baseline="0">
                <a:solidFill>
                  <a:schemeClr val="accent2"/>
                </a:solidFill>
                <a:latin typeface="Franklin Gothic Medium" panose="020B0603020102020204" pitchFamily="34" charset="0"/>
              </a:defRPr>
            </a:lvl3pPr>
            <a:lvl4pPr marL="1371600" indent="0">
              <a:buNone/>
              <a:defRPr sz="1600" b="1" i="0" baseline="0">
                <a:solidFill>
                  <a:schemeClr val="accent2"/>
                </a:solidFill>
                <a:latin typeface="Franklin Gothic Medium" panose="020B0603020102020204" pitchFamily="34" charset="0"/>
              </a:defRPr>
            </a:lvl4pPr>
            <a:lvl5pPr marL="1828800" indent="0">
              <a:buNone/>
              <a:defRPr sz="1600" b="1" i="0" baseline="0">
                <a:solidFill>
                  <a:schemeClr val="accent2"/>
                </a:solidFill>
                <a:latin typeface="Franklin Gothic Medium" panose="020B06030201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pic>
        <p:nvPicPr>
          <p:cNvPr id="11" name="Bildobjekt 6" descr="En bild som visar text, Teckensnitt, Grafik, grafisk design&#10;&#10;AI-genererat innehåll kan vara felaktigt.">
            <a:extLst>
              <a:ext uri="{FF2B5EF4-FFF2-40B4-BE49-F238E27FC236}">
                <a16:creationId xmlns:a16="http://schemas.microsoft.com/office/drawing/2014/main" id="{027B52AA-50F8-B026-A6A7-7EFD5D6C2509}"/>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2262115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 med innehåll Blå">
    <p:bg>
      <p:bgPr>
        <a:solidFill>
          <a:schemeClr val="accent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51A4C57-714E-991F-6A39-D4A8EBD3E1AD}"/>
              </a:ext>
            </a:extLst>
          </p:cNvPr>
          <p:cNvGrpSpPr/>
          <p:nvPr userDrawn="1"/>
        </p:nvGrpSpPr>
        <p:grpSpPr>
          <a:xfrm>
            <a:off x="5656881" y="0"/>
            <a:ext cx="6535119" cy="6858000"/>
            <a:chOff x="4896010" y="-2041159"/>
            <a:chExt cx="7295990" cy="6867532"/>
          </a:xfrm>
          <a:solidFill>
            <a:schemeClr val="tx2"/>
          </a:solidFill>
        </p:grpSpPr>
        <p:sp>
          <p:nvSpPr>
            <p:cNvPr id="16" name="Document 15">
              <a:extLst>
                <a:ext uri="{FF2B5EF4-FFF2-40B4-BE49-F238E27FC236}">
                  <a16:creationId xmlns:a16="http://schemas.microsoft.com/office/drawing/2014/main" id="{74DE28AC-79F4-6C41-F778-FB4D7B846659}"/>
                </a:ext>
              </a:extLst>
            </p:cNvPr>
            <p:cNvSpPr/>
            <p:nvPr userDrawn="1"/>
          </p:nvSpPr>
          <p:spPr>
            <a:xfrm rot="5400000">
              <a:off x="2361873" y="492978"/>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a:extLst>
                <a:ext uri="{FF2B5EF4-FFF2-40B4-BE49-F238E27FC236}">
                  <a16:creationId xmlns:a16="http://schemas.microsoft.com/office/drawing/2014/main" id="{17C456BC-4218-150E-1573-35FEB59E2A77}"/>
                </a:ext>
              </a:extLst>
            </p:cNvPr>
            <p:cNvSpPr/>
            <p:nvPr userDrawn="1"/>
          </p:nvSpPr>
          <p:spPr>
            <a:xfrm>
              <a:off x="6695268" y="-2031627"/>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Content Placeholder 3"/>
          <p:cNvSpPr>
            <a:spLocks noGrp="1"/>
          </p:cNvSpPr>
          <p:nvPr>
            <p:ph sz="half" idx="2"/>
          </p:nvPr>
        </p:nvSpPr>
        <p:spPr>
          <a:xfrm>
            <a:off x="6340937" y="2496418"/>
            <a:ext cx="5157787" cy="3667117"/>
          </a:xfrm>
        </p:spPr>
        <p:txBody>
          <a:bodyPr/>
          <a:lstStyle>
            <a:lvl1pPr>
              <a:defRPr baseline="0">
                <a:solidFill>
                  <a:schemeClr val="accent2"/>
                </a:solidFill>
              </a:defRPr>
            </a:lvl1pPr>
            <a:lvl2pPr>
              <a:defRPr baseline="0">
                <a:solidFill>
                  <a:schemeClr val="accent2"/>
                </a:solidFill>
              </a:defRPr>
            </a:lvl2pPr>
            <a:lvl3pPr>
              <a:defRPr baseline="0">
                <a:solidFill>
                  <a:schemeClr val="accent2"/>
                </a:solidFill>
              </a:defRPr>
            </a:lvl3pPr>
            <a:lvl4pPr>
              <a:defRPr baseline="0">
                <a:solidFill>
                  <a:schemeClr val="accent2"/>
                </a:solidFill>
              </a:defRPr>
            </a:lvl4pPr>
            <a:lvl5pPr>
              <a:defRPr baseline="0">
                <a:solidFill>
                  <a:schemeClr val="accent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CAD0FDD4-0968-8F0B-7FE8-D3128A3DDB27}"/>
              </a:ext>
            </a:extLst>
          </p:cNvPr>
          <p:cNvSpPr>
            <a:spLocks noGrp="1"/>
          </p:cNvSpPr>
          <p:nvPr>
            <p:ph type="title" hasCustomPrompt="1"/>
          </p:nvPr>
        </p:nvSpPr>
        <p:spPr>
          <a:xfrm>
            <a:off x="6339349" y="1170855"/>
            <a:ext cx="5181601" cy="1325563"/>
          </a:xfrm>
        </p:spPr>
        <p:txBody>
          <a:bodyPr/>
          <a:lstStyle>
            <a:lvl1pPr>
              <a:defRPr baseline="0">
                <a:solidFill>
                  <a:schemeClr val="accent2"/>
                </a:solidFill>
              </a:defRPr>
            </a:lvl1pPr>
          </a:lstStyle>
          <a:p>
            <a:r>
              <a:rPr lang="en-GB"/>
              <a:t>Click to add title</a:t>
            </a:r>
            <a:endParaRPr lang="en-US"/>
          </a:p>
        </p:txBody>
      </p:sp>
      <p:sp>
        <p:nvSpPr>
          <p:cNvPr id="14" name="Picture Placeholder 4">
            <a:extLst>
              <a:ext uri="{FF2B5EF4-FFF2-40B4-BE49-F238E27FC236}">
                <a16:creationId xmlns:a16="http://schemas.microsoft.com/office/drawing/2014/main" id="{8F211152-B012-C59A-0002-C5F851315971}"/>
              </a:ext>
            </a:extLst>
          </p:cNvPr>
          <p:cNvSpPr>
            <a:spLocks noGrp="1"/>
          </p:cNvSpPr>
          <p:nvPr>
            <p:ph type="pic" sz="quarter" idx="13"/>
          </p:nvPr>
        </p:nvSpPr>
        <p:spPr>
          <a:xfrm>
            <a:off x="507234" y="1444486"/>
            <a:ext cx="5014022" cy="4719049"/>
          </a:xfrm>
        </p:spPr>
        <p:txBody>
          <a:bodyPr/>
          <a:lstStyle/>
          <a:p>
            <a:endParaRPr lang="sv-SE"/>
          </a:p>
        </p:txBody>
      </p:sp>
      <p:pic>
        <p:nvPicPr>
          <p:cNvPr id="5" name="Bildobjekt 6" descr="En bild som visar text, Teckensnitt, Grafik, grafisk design&#10;&#10;AI-genererat innehåll kan vara felaktigt.">
            <a:extLst>
              <a:ext uri="{FF2B5EF4-FFF2-40B4-BE49-F238E27FC236}">
                <a16:creationId xmlns:a16="http://schemas.microsoft.com/office/drawing/2014/main" id="{E09A678C-42BD-C925-3AB7-04FB0B65FB11}"/>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3496844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Jämföra innehåll Blå">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972235"/>
            <a:ext cx="5157787" cy="506874"/>
          </a:xfrm>
        </p:spPr>
        <p:txBody>
          <a:bodyPr anchor="b"/>
          <a:lstStyle>
            <a:lvl1pPr marL="0" indent="0">
              <a:buNone/>
              <a:defRPr sz="2400" b="1" baseline="0">
                <a:solidFill>
                  <a:schemeClr val="tx1"/>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628047"/>
            <a:ext cx="5157787" cy="3561616"/>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972235"/>
            <a:ext cx="5183188" cy="506874"/>
          </a:xfrm>
        </p:spPr>
        <p:txBody>
          <a:bodyPr anchor="b"/>
          <a:lstStyle>
            <a:lvl1pPr marL="0" indent="0">
              <a:buNone/>
              <a:defRPr sz="2400" b="1" baseline="0">
                <a:solidFill>
                  <a:schemeClr val="tx1"/>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628047"/>
            <a:ext cx="5183188" cy="3561616"/>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Document 15">
            <a:extLst>
              <a:ext uri="{FF2B5EF4-FFF2-40B4-BE49-F238E27FC236}">
                <a16:creationId xmlns:a16="http://schemas.microsoft.com/office/drawing/2014/main" id="{E07AF5E8-2DBF-BC9B-9BC0-440E69AAB4EE}"/>
              </a:ext>
            </a:extLst>
          </p:cNvPr>
          <p:cNvSpPr/>
          <p:nvPr userDrawn="1"/>
        </p:nvSpPr>
        <p:spPr>
          <a:xfrm>
            <a:off x="0" y="0"/>
            <a:ext cx="12192000" cy="1972235"/>
          </a:xfrm>
          <a:prstGeom prst="flowChartDocumen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itle 1">
            <a:extLst>
              <a:ext uri="{FF2B5EF4-FFF2-40B4-BE49-F238E27FC236}">
                <a16:creationId xmlns:a16="http://schemas.microsoft.com/office/drawing/2014/main" id="{0BB94378-85AE-617A-1EDF-560EF0889BBB}"/>
              </a:ext>
            </a:extLst>
          </p:cNvPr>
          <p:cNvSpPr>
            <a:spLocks noGrp="1"/>
          </p:cNvSpPr>
          <p:nvPr>
            <p:ph type="title" hasCustomPrompt="1"/>
          </p:nvPr>
        </p:nvSpPr>
        <p:spPr>
          <a:xfrm>
            <a:off x="838200" y="497735"/>
            <a:ext cx="10515600" cy="1325563"/>
          </a:xfrm>
        </p:spPr>
        <p:txBody>
          <a:bodyPr/>
          <a:lstStyle>
            <a:lvl1pPr>
              <a:defRPr baseline="0">
                <a:solidFill>
                  <a:schemeClr val="accent2"/>
                </a:solidFill>
              </a:defRPr>
            </a:lvl1pPr>
          </a:lstStyle>
          <a:p>
            <a:r>
              <a:rPr lang="en-GB"/>
              <a:t>Click to add title</a:t>
            </a:r>
            <a:endParaRPr lang="en-US"/>
          </a:p>
        </p:txBody>
      </p:sp>
    </p:spTree>
    <p:extLst>
      <p:ext uri="{BB962C8B-B14F-4D97-AF65-F5344CB8AC3E}">
        <p14:creationId xmlns:p14="http://schemas.microsoft.com/office/powerpoint/2010/main" val="210780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esentationsavslut">
    <p:bg>
      <p:bgRef idx="1001">
        <a:schemeClr val="bg1"/>
      </p:bgRef>
    </p:bg>
    <p:spTree>
      <p:nvGrpSpPr>
        <p:cNvPr id="1" name=""/>
        <p:cNvGrpSpPr/>
        <p:nvPr/>
      </p:nvGrpSpPr>
      <p:grpSpPr>
        <a:xfrm>
          <a:off x="0" y="0"/>
          <a:ext cx="0" cy="0"/>
          <a:chOff x="0" y="0"/>
          <a:chExt cx="0" cy="0"/>
        </a:xfrm>
      </p:grpSpPr>
      <p:pic>
        <p:nvPicPr>
          <p:cNvPr id="2" name="Picture 1" descr="A group of hands making a heart with their hands&#10;&#10;AI-generated content may be incorrect.">
            <a:extLst>
              <a:ext uri="{FF2B5EF4-FFF2-40B4-BE49-F238E27FC236}">
                <a16:creationId xmlns:a16="http://schemas.microsoft.com/office/drawing/2014/main" id="{BFADBE60-094D-2244-9EE5-DA8B976D7D36}"/>
              </a:ext>
            </a:extLst>
          </p:cNvPr>
          <p:cNvPicPr>
            <a:picLocks noChangeAspect="1"/>
          </p:cNvPicPr>
          <p:nvPr userDrawn="1"/>
        </p:nvPicPr>
        <p:blipFill>
          <a:blip r:embed="rId2"/>
          <a:srcRect l="7705" t="15815" r="7544" b="18905"/>
          <a:stretch/>
        </p:blipFill>
        <p:spPr>
          <a:xfrm>
            <a:off x="3441128" y="1986756"/>
            <a:ext cx="5309744" cy="2884488"/>
          </a:xfrm>
          <a:prstGeom prst="rect">
            <a:avLst/>
          </a:prstGeom>
        </p:spPr>
      </p:pic>
      <p:pic>
        <p:nvPicPr>
          <p:cNvPr id="3" name="Picture 2" descr="Blue text on a black background&#10;&#10;AI-generated content may be incorrect.">
            <a:extLst>
              <a:ext uri="{FF2B5EF4-FFF2-40B4-BE49-F238E27FC236}">
                <a16:creationId xmlns:a16="http://schemas.microsoft.com/office/drawing/2014/main" id="{B8E2497B-EC48-BEE3-35A6-7A649E610596}"/>
              </a:ext>
            </a:extLst>
          </p:cNvPr>
          <p:cNvPicPr>
            <a:picLocks noChangeAspect="1"/>
          </p:cNvPicPr>
          <p:nvPr userDrawn="1"/>
        </p:nvPicPr>
        <p:blipFill>
          <a:blip r:embed="rId3"/>
          <a:stretch>
            <a:fillRect/>
          </a:stretch>
        </p:blipFill>
        <p:spPr>
          <a:xfrm>
            <a:off x="5080159" y="5778203"/>
            <a:ext cx="2031681" cy="705445"/>
          </a:xfrm>
          <a:prstGeom prst="rect">
            <a:avLst/>
          </a:prstGeom>
        </p:spPr>
      </p:pic>
    </p:spTree>
    <p:extLst>
      <p:ext uri="{BB962C8B-B14F-4D97-AF65-F5344CB8AC3E}">
        <p14:creationId xmlns:p14="http://schemas.microsoft.com/office/powerpoint/2010/main" val="17471898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bbelt innehåll">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3279F4-362A-E390-E71F-CF9E4897BC84}"/>
              </a:ext>
            </a:extLst>
          </p:cNvPr>
          <p:cNvSpPr>
            <a:spLocks noGrp="1"/>
          </p:cNvSpPr>
          <p:nvPr>
            <p:ph type="title" hasCustomPrompt="1"/>
          </p:nvPr>
        </p:nvSpPr>
        <p:spPr>
          <a:xfrm>
            <a:off x="838200" y="1196983"/>
            <a:ext cx="10515600" cy="1203318"/>
          </a:xfrm>
        </p:spPr>
        <p:txBody>
          <a:bodyPr/>
          <a:lstStyle/>
          <a:p>
            <a:r>
              <a:rPr lang="en-GB"/>
              <a:t>Click to add title</a:t>
            </a:r>
            <a:endParaRPr lang="en-US"/>
          </a:p>
        </p:txBody>
      </p:sp>
      <p:sp>
        <p:nvSpPr>
          <p:cNvPr id="5" name="Content Placeholder 2">
            <a:extLst>
              <a:ext uri="{FF2B5EF4-FFF2-40B4-BE49-F238E27FC236}">
                <a16:creationId xmlns:a16="http://schemas.microsoft.com/office/drawing/2014/main" id="{D291F5F3-4098-0729-5A9C-5AABE09F194D}"/>
              </a:ext>
            </a:extLst>
          </p:cNvPr>
          <p:cNvSpPr>
            <a:spLocks noGrp="1"/>
          </p:cNvSpPr>
          <p:nvPr>
            <p:ph sz="half" idx="1"/>
          </p:nvPr>
        </p:nvSpPr>
        <p:spPr>
          <a:xfrm>
            <a:off x="838200" y="2522545"/>
            <a:ext cx="5181600" cy="36544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3">
            <a:extLst>
              <a:ext uri="{FF2B5EF4-FFF2-40B4-BE49-F238E27FC236}">
                <a16:creationId xmlns:a16="http://schemas.microsoft.com/office/drawing/2014/main" id="{D35BCBD6-C441-6A9F-7ECF-3E01AEAFA6EE}"/>
              </a:ext>
            </a:extLst>
          </p:cNvPr>
          <p:cNvSpPr>
            <a:spLocks noGrp="1"/>
          </p:cNvSpPr>
          <p:nvPr>
            <p:ph sz="half" idx="2"/>
          </p:nvPr>
        </p:nvSpPr>
        <p:spPr>
          <a:xfrm>
            <a:off x="6172200" y="2522545"/>
            <a:ext cx="5181600" cy="36544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876571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håll Alternativ">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DF318-24B7-F690-131C-BA80AD10859E}"/>
              </a:ext>
            </a:extLst>
          </p:cNvPr>
          <p:cNvSpPr>
            <a:spLocks noGrp="1"/>
          </p:cNvSpPr>
          <p:nvPr>
            <p:ph type="title" hasCustomPrompt="1"/>
          </p:nvPr>
        </p:nvSpPr>
        <p:spPr>
          <a:xfrm>
            <a:off x="839788" y="987425"/>
            <a:ext cx="3932237" cy="957489"/>
          </a:xfrm>
        </p:spPr>
        <p:txBody>
          <a:bodyPr anchor="b"/>
          <a:lstStyle>
            <a:lvl1pPr>
              <a:defRPr sz="3200"/>
            </a:lvl1pPr>
          </a:lstStyle>
          <a:p>
            <a:r>
              <a:rPr lang="en-GB"/>
              <a:t>Click to add title</a:t>
            </a:r>
            <a:endParaRPr lang="en-US"/>
          </a:p>
        </p:txBody>
      </p:sp>
      <p:sp>
        <p:nvSpPr>
          <p:cNvPr id="3" name="Content Placeholder 2">
            <a:extLst>
              <a:ext uri="{FF2B5EF4-FFF2-40B4-BE49-F238E27FC236}">
                <a16:creationId xmlns:a16="http://schemas.microsoft.com/office/drawing/2014/main" id="{FD9BBEB2-45AA-55C4-72E8-7E465A404F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DF74A18-AB81-41DD-A993-2DDF633DBED0}"/>
              </a:ext>
            </a:extLst>
          </p:cNvPr>
          <p:cNvSpPr>
            <a:spLocks noGrp="1"/>
          </p:cNvSpPr>
          <p:nvPr>
            <p:ph type="body" sz="half" idx="2"/>
          </p:nvPr>
        </p:nvSpPr>
        <p:spPr>
          <a:xfrm>
            <a:off x="839788" y="1944914"/>
            <a:ext cx="3932237" cy="3924073"/>
          </a:xfrm>
        </p:spPr>
        <p:txBody>
          <a:bodyPr>
            <a:normAutofit/>
          </a:bodyPr>
          <a:lstStyle>
            <a:lvl1pPr marL="0" indent="0">
              <a:buNone/>
              <a:defRPr sz="18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16822632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ehåll med bild">
    <p:bg>
      <p:bgRef idx="1001">
        <a:schemeClr val="bg2"/>
      </p:bgRef>
    </p:bg>
    <p:spTree>
      <p:nvGrpSpPr>
        <p:cNvPr id="1" name=""/>
        <p:cNvGrpSpPr/>
        <p:nvPr/>
      </p:nvGrpSpPr>
      <p:grpSpPr>
        <a:xfrm>
          <a:off x="0" y="0"/>
          <a:ext cx="0" cy="0"/>
          <a:chOff x="0" y="0"/>
          <a:chExt cx="0" cy="0"/>
        </a:xfrm>
      </p:grpSpPr>
      <p:sp>
        <p:nvSpPr>
          <p:cNvPr id="2" name="Platshållare för bild 12">
            <a:extLst>
              <a:ext uri="{FF2B5EF4-FFF2-40B4-BE49-F238E27FC236}">
                <a16:creationId xmlns:a16="http://schemas.microsoft.com/office/drawing/2014/main" id="{DDC8B0A4-7D29-6995-D678-306363D50F63}"/>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noFill/>
        </p:spPr>
        <p:txBody>
          <a:bodyPr wrap="square">
            <a:noAutofit/>
          </a:bodyPr>
          <a:lstStyle>
            <a:lvl1pPr marL="0" indent="0" algn="ctr">
              <a:buNone/>
              <a:defRPr sz="1200">
                <a:solidFill>
                  <a:schemeClr val="tx1">
                    <a:lumMod val="65000"/>
                  </a:schemeClr>
                </a:solidFill>
              </a:defRPr>
            </a:lvl1pPr>
          </a:lstStyle>
          <a:p>
            <a:r>
              <a:rPr lang="sv-SE"/>
              <a:t>Bildplatshållare</a:t>
            </a:r>
          </a:p>
        </p:txBody>
      </p:sp>
      <p:sp>
        <p:nvSpPr>
          <p:cNvPr id="3" name="Content Placeholder 3">
            <a:extLst>
              <a:ext uri="{FF2B5EF4-FFF2-40B4-BE49-F238E27FC236}">
                <a16:creationId xmlns:a16="http://schemas.microsoft.com/office/drawing/2014/main" id="{7781D600-5FAB-F91C-AC4D-81A646F257D0}"/>
              </a:ext>
            </a:extLst>
          </p:cNvPr>
          <p:cNvSpPr>
            <a:spLocks noGrp="1"/>
          </p:cNvSpPr>
          <p:nvPr>
            <p:ph sz="half" idx="2"/>
          </p:nvPr>
        </p:nvSpPr>
        <p:spPr>
          <a:xfrm>
            <a:off x="839788" y="2522545"/>
            <a:ext cx="5157787" cy="36671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1">
            <a:extLst>
              <a:ext uri="{FF2B5EF4-FFF2-40B4-BE49-F238E27FC236}">
                <a16:creationId xmlns:a16="http://schemas.microsoft.com/office/drawing/2014/main" id="{6E2F7542-4AFC-5632-B09D-95CA474F601A}"/>
              </a:ext>
            </a:extLst>
          </p:cNvPr>
          <p:cNvSpPr>
            <a:spLocks noGrp="1"/>
          </p:cNvSpPr>
          <p:nvPr>
            <p:ph type="title" hasCustomPrompt="1"/>
          </p:nvPr>
        </p:nvSpPr>
        <p:spPr>
          <a:xfrm>
            <a:off x="838200" y="1356852"/>
            <a:ext cx="5181601" cy="999005"/>
          </a:xfrm>
        </p:spPr>
        <p:txBody>
          <a:bodyPr/>
          <a:lstStyle/>
          <a:p>
            <a:r>
              <a:rPr lang="en-GB"/>
              <a:t>Click to add title</a:t>
            </a:r>
            <a:endParaRPr lang="en-US"/>
          </a:p>
        </p:txBody>
      </p:sp>
    </p:spTree>
    <p:extLst>
      <p:ext uri="{BB962C8B-B14F-4D97-AF65-F5344CB8AC3E}">
        <p14:creationId xmlns:p14="http://schemas.microsoft.com/office/powerpoint/2010/main" val="825589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med innehåll">
    <p:spTree>
      <p:nvGrpSpPr>
        <p:cNvPr id="1" name=""/>
        <p:cNvGrpSpPr/>
        <p:nvPr/>
      </p:nvGrpSpPr>
      <p:grpSpPr>
        <a:xfrm>
          <a:off x="0" y="0"/>
          <a:ext cx="0" cy="0"/>
          <a:chOff x="0" y="0"/>
          <a:chExt cx="0" cy="0"/>
        </a:xfrm>
      </p:grpSpPr>
      <p:sp>
        <p:nvSpPr>
          <p:cNvPr id="3" name="Document 2">
            <a:extLst>
              <a:ext uri="{FF2B5EF4-FFF2-40B4-BE49-F238E27FC236}">
                <a16:creationId xmlns:a16="http://schemas.microsoft.com/office/drawing/2014/main" id="{56C8CDB7-87D4-327D-03AA-21CF9574136E}"/>
              </a:ext>
            </a:extLst>
          </p:cNvPr>
          <p:cNvSpPr/>
          <p:nvPr userDrawn="1"/>
        </p:nvSpPr>
        <p:spPr>
          <a:xfrm rot="5400000">
            <a:off x="3048978" y="2607902"/>
            <a:ext cx="6858000" cy="1642197"/>
          </a:xfrm>
          <a:prstGeom prst="flowChartDocumen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ctangle 3">
            <a:extLst>
              <a:ext uri="{FF2B5EF4-FFF2-40B4-BE49-F238E27FC236}">
                <a16:creationId xmlns:a16="http://schemas.microsoft.com/office/drawing/2014/main" id="{2ADE9E11-14C3-83A2-2B81-E630831D6AFC}"/>
              </a:ext>
            </a:extLst>
          </p:cNvPr>
          <p:cNvSpPr/>
          <p:nvPr userDrawn="1"/>
        </p:nvSpPr>
        <p:spPr>
          <a:xfrm>
            <a:off x="7299078" y="-1"/>
            <a:ext cx="5016909" cy="6858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Content Placeholder 3">
            <a:extLst>
              <a:ext uri="{FF2B5EF4-FFF2-40B4-BE49-F238E27FC236}">
                <a16:creationId xmlns:a16="http://schemas.microsoft.com/office/drawing/2014/main" id="{2CD4B0BC-C532-0BD1-A1E4-635AA1C60036}"/>
              </a:ext>
            </a:extLst>
          </p:cNvPr>
          <p:cNvSpPr>
            <a:spLocks noGrp="1"/>
          </p:cNvSpPr>
          <p:nvPr>
            <p:ph sz="half" idx="2"/>
          </p:nvPr>
        </p:nvSpPr>
        <p:spPr>
          <a:xfrm>
            <a:off x="6340937" y="2496418"/>
            <a:ext cx="5157787" cy="366711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1">
            <a:extLst>
              <a:ext uri="{FF2B5EF4-FFF2-40B4-BE49-F238E27FC236}">
                <a16:creationId xmlns:a16="http://schemas.microsoft.com/office/drawing/2014/main" id="{8B3276B6-0884-832C-AA64-F029EB52B589}"/>
              </a:ext>
            </a:extLst>
          </p:cNvPr>
          <p:cNvSpPr>
            <a:spLocks noGrp="1"/>
          </p:cNvSpPr>
          <p:nvPr>
            <p:ph type="title" hasCustomPrompt="1"/>
          </p:nvPr>
        </p:nvSpPr>
        <p:spPr>
          <a:xfrm>
            <a:off x="6339349" y="1170855"/>
            <a:ext cx="5181601" cy="1325563"/>
          </a:xfrm>
        </p:spPr>
        <p:txBody>
          <a:bodyPr/>
          <a:lstStyle>
            <a:lvl1pPr>
              <a:defRPr>
                <a:solidFill>
                  <a:schemeClr val="bg1"/>
                </a:solidFill>
              </a:defRPr>
            </a:lvl1pPr>
          </a:lstStyle>
          <a:p>
            <a:r>
              <a:rPr lang="en-GB"/>
              <a:t>Click to add title</a:t>
            </a:r>
            <a:endParaRPr lang="en-US"/>
          </a:p>
        </p:txBody>
      </p:sp>
      <p:sp>
        <p:nvSpPr>
          <p:cNvPr id="7" name="Picture Placeholder 4">
            <a:extLst>
              <a:ext uri="{FF2B5EF4-FFF2-40B4-BE49-F238E27FC236}">
                <a16:creationId xmlns:a16="http://schemas.microsoft.com/office/drawing/2014/main" id="{9995FD7A-1AB0-7E05-F410-73FA8356683E}"/>
              </a:ext>
            </a:extLst>
          </p:cNvPr>
          <p:cNvSpPr>
            <a:spLocks noGrp="1"/>
          </p:cNvSpPr>
          <p:nvPr>
            <p:ph type="pic" sz="quarter" idx="13"/>
          </p:nvPr>
        </p:nvSpPr>
        <p:spPr>
          <a:xfrm>
            <a:off x="507234" y="1444486"/>
            <a:ext cx="5014022" cy="4719049"/>
          </a:xfrm>
        </p:spPr>
        <p:txBody>
          <a:bodyPr/>
          <a:lstStyle/>
          <a:p>
            <a:endParaRPr lang="sv-SE"/>
          </a:p>
        </p:txBody>
      </p:sp>
      <p:pic>
        <p:nvPicPr>
          <p:cNvPr id="8" name="Bildobjekt 6" descr="En bild som visar text, Teckensnitt, Grafik, grafisk design&#10;&#10;AI-genererat innehåll kan vara felaktigt.">
            <a:extLst>
              <a:ext uri="{FF2B5EF4-FFF2-40B4-BE49-F238E27FC236}">
                <a16:creationId xmlns:a16="http://schemas.microsoft.com/office/drawing/2014/main" id="{4072ACA3-CD7A-ED08-E759-10D85E754565}"/>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48118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ämföra innehåll">
    <p:bg>
      <p:bgRef idx="1001">
        <a:schemeClr val="bg2"/>
      </p:bgRef>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A5F1EF8-E1F4-B36D-4A0C-0752A4CB067E}"/>
              </a:ext>
            </a:extLst>
          </p:cNvPr>
          <p:cNvSpPr>
            <a:spLocks noGrp="1"/>
          </p:cNvSpPr>
          <p:nvPr>
            <p:ph type="body" idx="1"/>
          </p:nvPr>
        </p:nvSpPr>
        <p:spPr>
          <a:xfrm>
            <a:off x="839788" y="2522545"/>
            <a:ext cx="5157787" cy="506874"/>
          </a:xfrm>
        </p:spPr>
        <p:txBody>
          <a:bodyPr anchor="b"/>
          <a:lstStyle>
            <a:lvl1pPr marL="0" indent="0">
              <a:buNone/>
              <a:defRPr sz="2400" b="1" baseline="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 name="Content Placeholder 3">
            <a:extLst>
              <a:ext uri="{FF2B5EF4-FFF2-40B4-BE49-F238E27FC236}">
                <a16:creationId xmlns:a16="http://schemas.microsoft.com/office/drawing/2014/main" id="{952CBC3F-5BC0-8EC9-5DAB-90017F319B6D}"/>
              </a:ext>
            </a:extLst>
          </p:cNvPr>
          <p:cNvSpPr>
            <a:spLocks noGrp="1"/>
          </p:cNvSpPr>
          <p:nvPr>
            <p:ph sz="half" idx="2"/>
          </p:nvPr>
        </p:nvSpPr>
        <p:spPr>
          <a:xfrm>
            <a:off x="839788" y="3029419"/>
            <a:ext cx="5157787" cy="31602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4">
            <a:extLst>
              <a:ext uri="{FF2B5EF4-FFF2-40B4-BE49-F238E27FC236}">
                <a16:creationId xmlns:a16="http://schemas.microsoft.com/office/drawing/2014/main" id="{A0A4CED4-B5E0-0BB3-F5AB-892C7D3B6BA6}"/>
              </a:ext>
            </a:extLst>
          </p:cNvPr>
          <p:cNvSpPr>
            <a:spLocks noGrp="1"/>
          </p:cNvSpPr>
          <p:nvPr>
            <p:ph type="body" sz="quarter" idx="3"/>
          </p:nvPr>
        </p:nvSpPr>
        <p:spPr>
          <a:xfrm>
            <a:off x="6172200" y="2522545"/>
            <a:ext cx="5183188" cy="506874"/>
          </a:xfrm>
        </p:spPr>
        <p:txBody>
          <a:bodyPr anchor="b"/>
          <a:lstStyle>
            <a:lvl1pPr marL="0" indent="0">
              <a:buNone/>
              <a:defRPr sz="2400" b="1" baseline="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Content Placeholder 5">
            <a:extLst>
              <a:ext uri="{FF2B5EF4-FFF2-40B4-BE49-F238E27FC236}">
                <a16:creationId xmlns:a16="http://schemas.microsoft.com/office/drawing/2014/main" id="{2B96D309-5A62-F5FB-E2B9-A06052E23D02}"/>
              </a:ext>
            </a:extLst>
          </p:cNvPr>
          <p:cNvSpPr>
            <a:spLocks noGrp="1"/>
          </p:cNvSpPr>
          <p:nvPr>
            <p:ph sz="quarter" idx="4"/>
          </p:nvPr>
        </p:nvSpPr>
        <p:spPr>
          <a:xfrm>
            <a:off x="6172200" y="3029419"/>
            <a:ext cx="5183188" cy="31602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1">
            <a:extLst>
              <a:ext uri="{FF2B5EF4-FFF2-40B4-BE49-F238E27FC236}">
                <a16:creationId xmlns:a16="http://schemas.microsoft.com/office/drawing/2014/main" id="{70B491EE-1393-BD3E-CEA2-0D68FC70C23F}"/>
              </a:ext>
            </a:extLst>
          </p:cNvPr>
          <p:cNvSpPr>
            <a:spLocks noGrp="1"/>
          </p:cNvSpPr>
          <p:nvPr>
            <p:ph type="title" hasCustomPrompt="1"/>
          </p:nvPr>
        </p:nvSpPr>
        <p:spPr>
          <a:xfrm>
            <a:off x="838200" y="1196982"/>
            <a:ext cx="10515600" cy="1325563"/>
          </a:xfrm>
        </p:spPr>
        <p:txBody>
          <a:bodyPr/>
          <a:lstStyle/>
          <a:p>
            <a:r>
              <a:rPr lang="en-GB"/>
              <a:t>Click to add title</a:t>
            </a:r>
            <a:endParaRPr lang="en-US"/>
          </a:p>
        </p:txBody>
      </p:sp>
    </p:spTree>
    <p:extLst>
      <p:ext uri="{BB962C8B-B14F-4D97-AF65-F5344CB8AC3E}">
        <p14:creationId xmlns:p14="http://schemas.microsoft.com/office/powerpoint/2010/main" val="401023836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ktionstitel Röd/rosa">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E57B73-4606-A3E6-843C-589C44C4187C}"/>
              </a:ext>
            </a:extLst>
          </p:cNvPr>
          <p:cNvSpPr/>
          <p:nvPr userDrawn="1"/>
        </p:nvSpPr>
        <p:spPr>
          <a:xfrm>
            <a:off x="10907486" y="5012871"/>
            <a:ext cx="1284514" cy="184512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a:xfrm>
            <a:off x="831850" y="1709738"/>
            <a:ext cx="10515600" cy="2852737"/>
          </a:xfrm>
        </p:spPr>
        <p:txBody>
          <a:bodyPr anchor="b"/>
          <a:lstStyle>
            <a:lvl1pPr>
              <a:defRPr sz="6000" baseline="0">
                <a:solidFill>
                  <a:schemeClr val="accent4"/>
                </a:solidFill>
              </a:defRPr>
            </a:lvl1pPr>
          </a:lstStyle>
          <a:p>
            <a:r>
              <a:rPr lang="en-GB"/>
              <a:t>Click to add title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accent4"/>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6" name="Bildobjekt 6" descr="En bild som visar text, Teckensnitt, Grafik, grafisk design&#10;&#10;AI-genererat innehåll kan vara felaktigt.">
            <a:extLst>
              <a:ext uri="{FF2B5EF4-FFF2-40B4-BE49-F238E27FC236}">
                <a16:creationId xmlns:a16="http://schemas.microsoft.com/office/drawing/2014/main" id="{4206CA82-7A87-E24C-4A18-3ED0435A71D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36412960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96982"/>
            <a:ext cx="10515600" cy="1325563"/>
          </a:xfrm>
          <a:prstGeom prst="rect">
            <a:avLst/>
          </a:prstGeom>
        </p:spPr>
        <p:txBody>
          <a:bodyPr vert="horz" lIns="91440" tIns="45720" rIns="91440" bIns="45720" rtlCol="0" anchor="ctr">
            <a:normAutofit/>
          </a:bodyPr>
          <a:lstStyle/>
          <a:p>
            <a:r>
              <a:rPr lang="en-GB"/>
              <a:t>Click to add title</a:t>
            </a:r>
            <a:endParaRPr lang="en-US"/>
          </a:p>
        </p:txBody>
      </p:sp>
      <p:sp>
        <p:nvSpPr>
          <p:cNvPr id="3" name="Text Placeholder 2"/>
          <p:cNvSpPr>
            <a:spLocks noGrp="1"/>
          </p:cNvSpPr>
          <p:nvPr>
            <p:ph type="body" idx="1"/>
          </p:nvPr>
        </p:nvSpPr>
        <p:spPr>
          <a:xfrm>
            <a:off x="838200" y="2564288"/>
            <a:ext cx="10515600" cy="361267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blue text with hands and a fleur de lis&#10;&#10;AI-generated content may be incorrect.">
            <a:extLst>
              <a:ext uri="{FF2B5EF4-FFF2-40B4-BE49-F238E27FC236}">
                <a16:creationId xmlns:a16="http://schemas.microsoft.com/office/drawing/2014/main" id="{F46DABBF-5E13-C813-AE1F-917277F38E45}"/>
              </a:ext>
            </a:extLst>
          </p:cNvPr>
          <p:cNvPicPr>
            <a:picLocks noChangeAspect="1"/>
          </p:cNvPicPr>
          <p:nvPr userDrawn="1"/>
        </p:nvPicPr>
        <p:blipFill>
          <a:blip r:embed="rId35"/>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4192254452"/>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63" r:id="rId3"/>
    <p:sldLayoutId id="2147483687" r:id="rId4"/>
    <p:sldLayoutId id="2147483690" r:id="rId5"/>
    <p:sldLayoutId id="2147483689" r:id="rId6"/>
    <p:sldLayoutId id="2147483704" r:id="rId7"/>
    <p:sldLayoutId id="2147483688" r:id="rId8"/>
    <p:sldLayoutId id="2147483680" r:id="rId9"/>
    <p:sldLayoutId id="2147483686" r:id="rId10"/>
    <p:sldLayoutId id="2147483697" r:id="rId11"/>
    <p:sldLayoutId id="2147483674" r:id="rId12"/>
    <p:sldLayoutId id="2147483665" r:id="rId13"/>
    <p:sldLayoutId id="2147483696" r:id="rId14"/>
    <p:sldLayoutId id="2147483699" r:id="rId15"/>
    <p:sldLayoutId id="2147483701" r:id="rId16"/>
    <p:sldLayoutId id="2147483681" r:id="rId17"/>
    <p:sldLayoutId id="2147483683" r:id="rId18"/>
    <p:sldLayoutId id="2147483698" r:id="rId19"/>
    <p:sldLayoutId id="2147483691" r:id="rId20"/>
    <p:sldLayoutId id="2147483693" r:id="rId21"/>
    <p:sldLayoutId id="2147483675" r:id="rId22"/>
    <p:sldLayoutId id="2147483700" r:id="rId23"/>
    <p:sldLayoutId id="2147483667" r:id="rId24"/>
    <p:sldLayoutId id="2147483682" r:id="rId25"/>
    <p:sldLayoutId id="2147483684" r:id="rId26"/>
    <p:sldLayoutId id="2147483666" r:id="rId27"/>
    <p:sldLayoutId id="2147483692" r:id="rId28"/>
    <p:sldLayoutId id="2147483694" r:id="rId29"/>
    <p:sldLayoutId id="2147483695" r:id="rId30"/>
    <p:sldLayoutId id="2147483668" r:id="rId31"/>
    <p:sldLayoutId id="2147483703" r:id="rId32"/>
    <p:sldLayoutId id="2147483679" r:id="rId33"/>
  </p:sldLayoutIdLst>
  <p:txStyles>
    <p:titleStyle>
      <a:lvl1pPr algn="l" defTabSz="914400" rtl="0" eaLnBrk="1" latinLnBrk="0" hangingPunct="1">
        <a:lnSpc>
          <a:spcPct val="90000"/>
        </a:lnSpc>
        <a:spcBef>
          <a:spcPct val="0"/>
        </a:spcBef>
        <a:buNone/>
        <a:defRPr sz="4400" kern="1200" baseline="0">
          <a:solidFill>
            <a:schemeClr val="tx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B8DC-903D-8BD3-F9B4-38448F9DF926}"/>
              </a:ext>
            </a:extLst>
          </p:cNvPr>
          <p:cNvSpPr>
            <a:spLocks noGrp="1"/>
          </p:cNvSpPr>
          <p:nvPr>
            <p:ph type="ctrTitle"/>
          </p:nvPr>
        </p:nvSpPr>
        <p:spPr/>
        <p:txBody>
          <a:bodyPr>
            <a:normAutofit fontScale="90000"/>
          </a:bodyPr>
          <a:lstStyle/>
          <a:p>
            <a:r>
              <a:rPr lang="en-GB">
                <a:latin typeface="Franklin Gothic Medium"/>
              </a:rPr>
              <a:t>The International's Guide to the Swedish Scout galaxy*</a:t>
            </a:r>
            <a:endParaRPr lang="en-GB"/>
          </a:p>
        </p:txBody>
      </p:sp>
      <p:sp>
        <p:nvSpPr>
          <p:cNvPr id="3" name="Subtitle 2">
            <a:extLst>
              <a:ext uri="{FF2B5EF4-FFF2-40B4-BE49-F238E27FC236}">
                <a16:creationId xmlns:a16="http://schemas.microsoft.com/office/drawing/2014/main" id="{CF762B45-E86B-12A4-C318-AB0332ECD3BB}"/>
              </a:ext>
            </a:extLst>
          </p:cNvPr>
          <p:cNvSpPr>
            <a:spLocks noGrp="1"/>
          </p:cNvSpPr>
          <p:nvPr>
            <p:ph type="subTitle" idx="1"/>
          </p:nvPr>
        </p:nvSpPr>
        <p:spPr/>
        <p:txBody>
          <a:bodyPr vert="horz" lIns="91440" tIns="45720" rIns="91440" bIns="45720" rtlCol="0" anchor="t">
            <a:normAutofit/>
          </a:bodyPr>
          <a:lstStyle/>
          <a:p>
            <a:r>
              <a:rPr lang="en-GB">
                <a:latin typeface="Franklin Gothic Book"/>
              </a:rPr>
              <a:t>*the national scouting camp Jamboree26</a:t>
            </a:r>
          </a:p>
          <a:p>
            <a:r>
              <a:rPr lang="en-GB">
                <a:latin typeface="Franklin Gothic Book"/>
              </a:rPr>
              <a:t>November 27th, 2025</a:t>
            </a:r>
          </a:p>
        </p:txBody>
      </p:sp>
    </p:spTree>
    <p:extLst>
      <p:ext uri="{BB962C8B-B14F-4D97-AF65-F5344CB8AC3E}">
        <p14:creationId xmlns:p14="http://schemas.microsoft.com/office/powerpoint/2010/main" val="170897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244110-5F0C-66F9-4C84-DC5239DD74A0}"/>
              </a:ext>
            </a:extLst>
          </p:cNvPr>
          <p:cNvSpPr>
            <a:spLocks noGrp="1"/>
          </p:cNvSpPr>
          <p:nvPr>
            <p:ph type="body" idx="1"/>
          </p:nvPr>
        </p:nvSpPr>
        <p:spPr>
          <a:xfrm>
            <a:off x="744538" y="2046318"/>
            <a:ext cx="3558528" cy="506874"/>
          </a:xfrm>
        </p:spPr>
        <p:txBody>
          <a:bodyPr/>
          <a:lstStyle/>
          <a:p>
            <a:r>
              <a:rPr lang="en-US">
                <a:latin typeface="Franklin Gothic Medium"/>
              </a:rPr>
              <a:t>1. Gather participant info</a:t>
            </a:r>
            <a:endParaRPr lang="en-US"/>
          </a:p>
        </p:txBody>
      </p:sp>
      <p:sp>
        <p:nvSpPr>
          <p:cNvPr id="3" name="Content Placeholder 2">
            <a:extLst>
              <a:ext uri="{FF2B5EF4-FFF2-40B4-BE49-F238E27FC236}">
                <a16:creationId xmlns:a16="http://schemas.microsoft.com/office/drawing/2014/main" id="{330D54BC-23ED-8C5B-251B-233384AE1175}"/>
              </a:ext>
            </a:extLst>
          </p:cNvPr>
          <p:cNvSpPr>
            <a:spLocks noGrp="1"/>
          </p:cNvSpPr>
          <p:nvPr>
            <p:ph sz="half" idx="2"/>
          </p:nvPr>
        </p:nvSpPr>
        <p:spPr>
          <a:xfrm>
            <a:off x="696913" y="2702130"/>
            <a:ext cx="3648486" cy="2307491"/>
          </a:xfrm>
        </p:spPr>
        <p:txBody>
          <a:bodyPr vert="horz" lIns="91440" tIns="45720" rIns="91440" bIns="45720" rtlCol="0" anchor="t">
            <a:noAutofit/>
          </a:bodyPr>
          <a:lstStyle/>
          <a:p>
            <a:pPr>
              <a:buFont typeface="Arial"/>
            </a:pPr>
            <a:r>
              <a:rPr lang="en-US" sz="2600">
                <a:latin typeface="Franklin Gothic Book"/>
              </a:rPr>
              <a:t>Create your own form</a:t>
            </a:r>
            <a:br>
              <a:rPr lang="en-US" sz="2600">
                <a:latin typeface="Franklin Gothic Book"/>
              </a:rPr>
            </a:br>
            <a:r>
              <a:rPr lang="en-US" sz="2600">
                <a:latin typeface="Franklin Gothic Book"/>
              </a:rPr>
              <a:t>(mandatory questions can be found in guide).</a:t>
            </a:r>
          </a:p>
          <a:p>
            <a:pPr>
              <a:buFont typeface="Arial"/>
            </a:pPr>
            <a:r>
              <a:rPr lang="en-US" sz="2600">
                <a:latin typeface="Franklin Gothic Book"/>
              </a:rPr>
              <a:t>Share with ample time for participants to fill.</a:t>
            </a:r>
            <a:endParaRPr lang="en-US" sz="2600"/>
          </a:p>
        </p:txBody>
      </p:sp>
      <p:sp>
        <p:nvSpPr>
          <p:cNvPr id="6" name="Title 5">
            <a:extLst>
              <a:ext uri="{FF2B5EF4-FFF2-40B4-BE49-F238E27FC236}">
                <a16:creationId xmlns:a16="http://schemas.microsoft.com/office/drawing/2014/main" id="{3B369667-0920-B067-7EDF-9378D783901E}"/>
              </a:ext>
            </a:extLst>
          </p:cNvPr>
          <p:cNvSpPr>
            <a:spLocks noGrp="1"/>
          </p:cNvSpPr>
          <p:nvPr>
            <p:ph type="title"/>
          </p:nvPr>
        </p:nvSpPr>
        <p:spPr/>
        <p:txBody>
          <a:bodyPr/>
          <a:lstStyle/>
          <a:p>
            <a:r>
              <a:rPr lang="en-US">
                <a:latin typeface="Franklin Gothic Medium"/>
              </a:rPr>
              <a:t>Scout group registration process</a:t>
            </a:r>
            <a:endParaRPr lang="en-US"/>
          </a:p>
        </p:txBody>
      </p:sp>
      <p:sp>
        <p:nvSpPr>
          <p:cNvPr id="11" name="Text Placeholder 1">
            <a:extLst>
              <a:ext uri="{FF2B5EF4-FFF2-40B4-BE49-F238E27FC236}">
                <a16:creationId xmlns:a16="http://schemas.microsoft.com/office/drawing/2014/main" id="{6A8E6031-BAFA-0EB1-2DD2-D7D1F1DC0A81}"/>
              </a:ext>
            </a:extLst>
          </p:cNvPr>
          <p:cNvSpPr txBox="1">
            <a:spLocks/>
          </p:cNvSpPr>
          <p:nvPr/>
        </p:nvSpPr>
        <p:spPr>
          <a:xfrm>
            <a:off x="4607454" y="2041026"/>
            <a:ext cx="3558528" cy="50687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baseline="0">
                <a:solidFill>
                  <a:schemeClr val="accent3"/>
                </a:solidFill>
                <a:latin typeface="Franklin Gothic Medium" panose="020B06030201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baseline="0">
                <a:solidFill>
                  <a:schemeClr val="tx1"/>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baseline="0">
                <a:solidFill>
                  <a:schemeClr val="tx1"/>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baseline="0">
                <a:solidFill>
                  <a:schemeClr val="tx1"/>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baseline="0">
                <a:solidFill>
                  <a:schemeClr val="tx1"/>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latin typeface="Franklin Gothic Medium"/>
              </a:rPr>
              <a:t>2. Compile in a template</a:t>
            </a:r>
            <a:endParaRPr lang="en-US"/>
          </a:p>
        </p:txBody>
      </p:sp>
      <p:sp>
        <p:nvSpPr>
          <p:cNvPr id="17" name="Content Placeholder 2">
            <a:extLst>
              <a:ext uri="{FF2B5EF4-FFF2-40B4-BE49-F238E27FC236}">
                <a16:creationId xmlns:a16="http://schemas.microsoft.com/office/drawing/2014/main" id="{A8D57474-080C-6028-8CFC-522FBDA751E6}"/>
              </a:ext>
            </a:extLst>
          </p:cNvPr>
          <p:cNvSpPr txBox="1">
            <a:spLocks/>
          </p:cNvSpPr>
          <p:nvPr/>
        </p:nvSpPr>
        <p:spPr>
          <a:xfrm>
            <a:off x="4607454" y="2696838"/>
            <a:ext cx="3558528" cy="9898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3"/>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3"/>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3"/>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sz="2600">
                <a:latin typeface="Franklin Gothic Book"/>
              </a:rPr>
              <a:t>To make the process in </a:t>
            </a:r>
            <a:r>
              <a:rPr lang="en-US" sz="2600" err="1">
                <a:latin typeface="Franklin Gothic Book"/>
              </a:rPr>
              <a:t>Scoutnet</a:t>
            </a:r>
            <a:r>
              <a:rPr lang="en-US" sz="2600">
                <a:latin typeface="Franklin Gothic Book"/>
              </a:rPr>
              <a:t> smoother.</a:t>
            </a:r>
            <a:endParaRPr lang="en-US"/>
          </a:p>
        </p:txBody>
      </p:sp>
      <p:sp>
        <p:nvSpPr>
          <p:cNvPr id="19" name="Text Placeholder 1">
            <a:extLst>
              <a:ext uri="{FF2B5EF4-FFF2-40B4-BE49-F238E27FC236}">
                <a16:creationId xmlns:a16="http://schemas.microsoft.com/office/drawing/2014/main" id="{CA41AEB3-8DF9-FE04-DF63-83E2ACD936B4}"/>
              </a:ext>
            </a:extLst>
          </p:cNvPr>
          <p:cNvSpPr txBox="1">
            <a:spLocks/>
          </p:cNvSpPr>
          <p:nvPr/>
        </p:nvSpPr>
        <p:spPr>
          <a:xfrm>
            <a:off x="8389938" y="2029385"/>
            <a:ext cx="3558528" cy="50687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baseline="0">
                <a:solidFill>
                  <a:schemeClr val="accent3"/>
                </a:solidFill>
                <a:latin typeface="Franklin Gothic Medium" panose="020B06030201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baseline="0">
                <a:solidFill>
                  <a:schemeClr val="tx1"/>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baseline="0">
                <a:solidFill>
                  <a:schemeClr val="tx1"/>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baseline="0">
                <a:solidFill>
                  <a:schemeClr val="tx1"/>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baseline="0">
                <a:solidFill>
                  <a:schemeClr val="tx1"/>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latin typeface="Franklin Gothic Medium"/>
              </a:rPr>
              <a:t>3. </a:t>
            </a:r>
            <a:r>
              <a:rPr lang="en-US" err="1">
                <a:latin typeface="Franklin Gothic Medium"/>
              </a:rPr>
              <a:t>Scoutnet</a:t>
            </a:r>
            <a:r>
              <a:rPr lang="en-US">
                <a:latin typeface="Franklin Gothic Medium"/>
              </a:rPr>
              <a:t> registration</a:t>
            </a:r>
            <a:endParaRPr lang="en-US"/>
          </a:p>
        </p:txBody>
      </p:sp>
      <p:sp>
        <p:nvSpPr>
          <p:cNvPr id="21" name="Content Placeholder 2">
            <a:extLst>
              <a:ext uri="{FF2B5EF4-FFF2-40B4-BE49-F238E27FC236}">
                <a16:creationId xmlns:a16="http://schemas.microsoft.com/office/drawing/2014/main" id="{6B14AAC8-F80B-27DD-9514-4F7EF18382E8}"/>
              </a:ext>
            </a:extLst>
          </p:cNvPr>
          <p:cNvSpPr txBox="1">
            <a:spLocks/>
          </p:cNvSpPr>
          <p:nvPr/>
        </p:nvSpPr>
        <p:spPr>
          <a:xfrm>
            <a:off x="8389938" y="2681514"/>
            <a:ext cx="3558528" cy="37004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3"/>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3"/>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3"/>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sz="2600">
                <a:latin typeface="Franklin Gothic Book"/>
              </a:rPr>
              <a:t>Choose to register as an external group</a:t>
            </a:r>
            <a:endParaRPr lang="en-US"/>
          </a:p>
          <a:p>
            <a:pPr>
              <a:buFont typeface="Arial"/>
              <a:buChar char="•"/>
            </a:pPr>
            <a:r>
              <a:rPr lang="en-US" sz="2600">
                <a:latin typeface="Franklin Gothic Book"/>
              </a:rPr>
              <a:t>Fill in and submit group registration, including required participant details.</a:t>
            </a:r>
          </a:p>
          <a:p>
            <a:pPr>
              <a:buFont typeface="Arial"/>
              <a:buChar char="•"/>
            </a:pPr>
            <a:r>
              <a:rPr lang="en-US" sz="2600">
                <a:latin typeface="Franklin Gothic Book"/>
              </a:rPr>
              <a:t>Registration can be edited after submission</a:t>
            </a:r>
            <a:endParaRPr lang="en-US" sz="2600"/>
          </a:p>
        </p:txBody>
      </p:sp>
      <p:sp>
        <p:nvSpPr>
          <p:cNvPr id="27" name="Content Placeholder 2">
            <a:extLst>
              <a:ext uri="{FF2B5EF4-FFF2-40B4-BE49-F238E27FC236}">
                <a16:creationId xmlns:a16="http://schemas.microsoft.com/office/drawing/2014/main" id="{E1E2BC73-8655-B912-69D4-3523E5C59B71}"/>
              </a:ext>
            </a:extLst>
          </p:cNvPr>
          <p:cNvSpPr txBox="1">
            <a:spLocks/>
          </p:cNvSpPr>
          <p:nvPr/>
        </p:nvSpPr>
        <p:spPr>
          <a:xfrm rot="-360000">
            <a:off x="1881823" y="4963280"/>
            <a:ext cx="3525170" cy="13537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3"/>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3"/>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3"/>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3"/>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3"/>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200">
                <a:solidFill>
                  <a:schemeClr val="bg2"/>
                </a:solidFill>
                <a:latin typeface="Franklin Gothic Book"/>
              </a:rPr>
              <a:t>Some steps can take </a:t>
            </a:r>
            <a:endParaRPr lang="en-US" sz="2200">
              <a:solidFill>
                <a:schemeClr val="bg2"/>
              </a:solidFill>
            </a:endParaRPr>
          </a:p>
          <a:p>
            <a:pPr marL="0" indent="0" algn="ctr">
              <a:lnSpc>
                <a:spcPct val="100000"/>
              </a:lnSpc>
              <a:spcBef>
                <a:spcPts val="0"/>
              </a:spcBef>
              <a:buNone/>
            </a:pPr>
            <a:r>
              <a:rPr lang="en-US" sz="2200">
                <a:solidFill>
                  <a:schemeClr val="bg2"/>
                </a:solidFill>
                <a:latin typeface="Franklin Gothic Book"/>
              </a:rPr>
              <a:t>longer than you anticipate.</a:t>
            </a:r>
            <a:endParaRPr lang="en-US" sz="2200">
              <a:solidFill>
                <a:schemeClr val="bg2"/>
              </a:solidFill>
            </a:endParaRPr>
          </a:p>
          <a:p>
            <a:pPr marL="0" indent="0" algn="ctr">
              <a:lnSpc>
                <a:spcPct val="100000"/>
              </a:lnSpc>
              <a:spcBef>
                <a:spcPts val="0"/>
              </a:spcBef>
              <a:buNone/>
            </a:pPr>
            <a:r>
              <a:rPr lang="en-US" sz="2200">
                <a:solidFill>
                  <a:schemeClr val="bg2"/>
                </a:solidFill>
                <a:latin typeface="Franklin Gothic Book"/>
              </a:rPr>
              <a:t>More details can be </a:t>
            </a:r>
            <a:endParaRPr lang="en-US" sz="2200">
              <a:solidFill>
                <a:schemeClr val="bg2"/>
              </a:solidFill>
            </a:endParaRPr>
          </a:p>
          <a:p>
            <a:pPr marL="0" indent="0" algn="ctr">
              <a:lnSpc>
                <a:spcPct val="100000"/>
              </a:lnSpc>
              <a:spcBef>
                <a:spcPts val="0"/>
              </a:spcBef>
              <a:buNone/>
            </a:pPr>
            <a:r>
              <a:rPr lang="en-US" sz="2200">
                <a:solidFill>
                  <a:schemeClr val="bg2"/>
                </a:solidFill>
                <a:latin typeface="Franklin Gothic Book"/>
              </a:rPr>
              <a:t>found in our guide!</a:t>
            </a:r>
            <a:endParaRPr lang="en-US" sz="2200">
              <a:solidFill>
                <a:schemeClr val="bg2"/>
              </a:solidFill>
            </a:endParaRPr>
          </a:p>
        </p:txBody>
      </p:sp>
      <p:pic>
        <p:nvPicPr>
          <p:cNvPr id="28" name="Picture 27" descr="A blue and white rectangular frame with text and hands holding a rope&#10;&#10;AI-generated content may be incorrect.">
            <a:extLst>
              <a:ext uri="{FF2B5EF4-FFF2-40B4-BE49-F238E27FC236}">
                <a16:creationId xmlns:a16="http://schemas.microsoft.com/office/drawing/2014/main" id="{54AF31B0-E09E-9FE6-474B-2703D66B9E73}"/>
              </a:ext>
            </a:extLst>
          </p:cNvPr>
          <p:cNvPicPr>
            <a:picLocks noChangeAspect="1"/>
          </p:cNvPicPr>
          <p:nvPr/>
        </p:nvPicPr>
        <p:blipFill>
          <a:blip r:embed="rId3"/>
          <a:stretch>
            <a:fillRect/>
          </a:stretch>
        </p:blipFill>
        <p:spPr>
          <a:xfrm>
            <a:off x="5304599" y="3688080"/>
            <a:ext cx="2168019" cy="2999232"/>
          </a:xfrm>
          <a:prstGeom prst="rect">
            <a:avLst/>
          </a:prstGeom>
        </p:spPr>
      </p:pic>
    </p:spTree>
    <p:extLst>
      <p:ext uri="{BB962C8B-B14F-4D97-AF65-F5344CB8AC3E}">
        <p14:creationId xmlns:p14="http://schemas.microsoft.com/office/powerpoint/2010/main" val="191766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fade">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xEl>
                                              <p:pRg st="1" end="1"/>
                                            </p:txEl>
                                          </p:spTgt>
                                        </p:tgtEl>
                                        <p:attrNameLst>
                                          <p:attrName>style.visibility</p:attrName>
                                        </p:attrNameLst>
                                      </p:cBhvr>
                                      <p:to>
                                        <p:strVal val="visible"/>
                                      </p:to>
                                    </p:set>
                                    <p:animEffect transition="in" filter="fade">
                                      <p:cBhvr>
                                        <p:cTn id="34" dur="500"/>
                                        <p:tgtEl>
                                          <p:spTgt spid="2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xEl>
                                              <p:pRg st="2" end="2"/>
                                            </p:txEl>
                                          </p:spTgt>
                                        </p:tgtEl>
                                        <p:attrNameLst>
                                          <p:attrName>style.visibility</p:attrName>
                                        </p:attrNameLst>
                                      </p:cBhvr>
                                      <p:to>
                                        <p:strVal val="visible"/>
                                      </p:to>
                                    </p:set>
                                    <p:animEffect transition="in" filter="fade">
                                      <p:cBhvr>
                                        <p:cTn id="39" dur="500"/>
                                        <p:tgtEl>
                                          <p:spTgt spid="2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7" grpId="0" build="p"/>
      <p:bldP spid="19" grpId="0"/>
      <p:bldP spid="21" grpId="0" build="p"/>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17C3CF-E857-CEC1-DFB7-53B046A88D06}"/>
              </a:ext>
            </a:extLst>
          </p:cNvPr>
          <p:cNvSpPr>
            <a:spLocks noGrp="1"/>
          </p:cNvSpPr>
          <p:nvPr>
            <p:ph type="title"/>
          </p:nvPr>
        </p:nvSpPr>
        <p:spPr>
          <a:xfrm>
            <a:off x="851788" y="2075085"/>
            <a:ext cx="3932237" cy="2713829"/>
          </a:xfrm>
        </p:spPr>
        <p:txBody>
          <a:bodyPr vert="horz" lIns="91440" tIns="45720" rIns="91440" bIns="45720" rtlCol="0" anchor="ctr">
            <a:normAutofit/>
          </a:bodyPr>
          <a:lstStyle/>
          <a:p>
            <a:r>
              <a:rPr lang="sv-SE" sz="3600">
                <a:latin typeface="Franklin Gothic Medium"/>
              </a:rPr>
              <a:t>Registration policies for scout groups</a:t>
            </a:r>
            <a:endParaRPr lang="sv-SE" sz="3600"/>
          </a:p>
        </p:txBody>
      </p:sp>
      <p:sp>
        <p:nvSpPr>
          <p:cNvPr id="4" name="Platshållare för innehåll 3">
            <a:extLst>
              <a:ext uri="{FF2B5EF4-FFF2-40B4-BE49-F238E27FC236}">
                <a16:creationId xmlns:a16="http://schemas.microsoft.com/office/drawing/2014/main" id="{FAD9F8DF-D6EA-A91F-CAD4-E6FDEB6276E7}"/>
              </a:ext>
            </a:extLst>
          </p:cNvPr>
          <p:cNvSpPr>
            <a:spLocks noGrp="1"/>
          </p:cNvSpPr>
          <p:nvPr>
            <p:ph idx="1"/>
          </p:nvPr>
        </p:nvSpPr>
        <p:spPr/>
        <p:txBody>
          <a:bodyPr vert="horz" lIns="91440" tIns="45720" rIns="91440" bIns="45720" rtlCol="0" anchor="t">
            <a:normAutofit/>
          </a:bodyPr>
          <a:lstStyle/>
          <a:p>
            <a:r>
              <a:rPr lang="sv-SE" sz="2800">
                <a:latin typeface="Franklin Gothic Book"/>
              </a:rPr>
              <a:t>Last day of registration February 15th</a:t>
            </a:r>
          </a:p>
          <a:p>
            <a:r>
              <a:rPr lang="sv-SE" sz="2800">
                <a:latin typeface="Franklin Gothic Book"/>
              </a:rPr>
              <a:t>Invoice February/March, to be paid within 30 days</a:t>
            </a:r>
          </a:p>
          <a:p>
            <a:r>
              <a:rPr lang="sv-SE" sz="2800">
                <a:latin typeface="Franklin Gothic Book"/>
              </a:rPr>
              <a:t>Minimum one adult (over 18) onsite during the whole camp</a:t>
            </a:r>
          </a:p>
          <a:p>
            <a:r>
              <a:rPr lang="sv-SE" sz="2800">
                <a:latin typeface="Franklin Gothic Book"/>
              </a:rPr>
              <a:t>Possibility to change between participants until start of jamboree</a:t>
            </a:r>
            <a:endParaRPr lang="sv-SE" sz="2800"/>
          </a:p>
          <a:p>
            <a:r>
              <a:rPr lang="sv-SE" sz="2800">
                <a:latin typeface="Franklin Gothic Book"/>
              </a:rPr>
              <a:t>No return of payment after February 15th</a:t>
            </a:r>
            <a:br>
              <a:rPr lang="sv-SE">
                <a:latin typeface="Franklin Gothic Book"/>
              </a:rPr>
            </a:br>
            <a:r>
              <a:rPr lang="sv-SE" sz="2000">
                <a:latin typeface="Franklin Gothic Book"/>
              </a:rPr>
              <a:t>if it is not strengthened with a doctor's note.</a:t>
            </a:r>
            <a:br>
              <a:rPr lang="sv-SE" sz="2000">
                <a:latin typeface="Franklin Gothic Book"/>
              </a:rPr>
            </a:br>
            <a:r>
              <a:rPr lang="sv-SE" sz="2000">
                <a:latin typeface="Franklin Gothic Book"/>
              </a:rPr>
              <a:t>After start of camp no return at all.</a:t>
            </a:r>
            <a:endParaRPr lang="sv-SE" sz="2000"/>
          </a:p>
          <a:p>
            <a:endParaRPr lang="sv-SE"/>
          </a:p>
          <a:p>
            <a:endParaRPr lang="sv-SE"/>
          </a:p>
          <a:p>
            <a:endParaRPr lang="sv-SE"/>
          </a:p>
        </p:txBody>
      </p:sp>
    </p:spTree>
    <p:extLst>
      <p:ext uri="{BB962C8B-B14F-4D97-AF65-F5344CB8AC3E}">
        <p14:creationId xmlns:p14="http://schemas.microsoft.com/office/powerpoint/2010/main" val="178614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79B6C3-2C7F-25BD-EEB7-19778ED62843}"/>
              </a:ext>
            </a:extLst>
          </p:cNvPr>
          <p:cNvSpPr>
            <a:spLocks noGrp="1"/>
          </p:cNvSpPr>
          <p:nvPr>
            <p:ph type="title"/>
          </p:nvPr>
        </p:nvSpPr>
        <p:spPr>
          <a:xfrm>
            <a:off x="5321847" y="564002"/>
            <a:ext cx="5755884" cy="1853663"/>
          </a:xfrm>
        </p:spPr>
        <p:txBody>
          <a:bodyPr>
            <a:noAutofit/>
          </a:bodyPr>
          <a:lstStyle/>
          <a:p>
            <a:r>
              <a:rPr lang="sv-SE" sz="4400">
                <a:latin typeface="Franklin Gothic Medium"/>
              </a:rPr>
              <a:t>Fees</a:t>
            </a:r>
            <a:br>
              <a:rPr lang="sv-SE" sz="4400"/>
            </a:br>
            <a:endParaRPr lang="sv-SE" sz="4400"/>
          </a:p>
        </p:txBody>
      </p:sp>
      <p:sp>
        <p:nvSpPr>
          <p:cNvPr id="3" name="Platshållare för text 2">
            <a:extLst>
              <a:ext uri="{FF2B5EF4-FFF2-40B4-BE49-F238E27FC236}">
                <a16:creationId xmlns:a16="http://schemas.microsoft.com/office/drawing/2014/main" id="{CFB5B2BC-D8AE-715B-1768-0396DB8C9243}"/>
              </a:ext>
            </a:extLst>
          </p:cNvPr>
          <p:cNvSpPr>
            <a:spLocks noGrp="1"/>
          </p:cNvSpPr>
          <p:nvPr>
            <p:ph type="body" sz="half" idx="2"/>
          </p:nvPr>
        </p:nvSpPr>
        <p:spPr>
          <a:xfrm>
            <a:off x="5321847" y="1963711"/>
            <a:ext cx="6172200" cy="3764542"/>
          </a:xfrm>
        </p:spPr>
        <p:txBody>
          <a:bodyPr vert="horz" lIns="91440" tIns="45720" rIns="9144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sz="2800" i="1" err="1">
                <a:solidFill>
                  <a:schemeClr val="bg1"/>
                </a:solidFill>
                <a:latin typeface="Franklin Gothic Book"/>
              </a:rPr>
              <a:t>Participants</a:t>
            </a:r>
            <a:r>
              <a:rPr lang="sv-SE" sz="2800" i="1">
                <a:solidFill>
                  <a:schemeClr val="bg1"/>
                </a:solidFill>
                <a:latin typeface="Franklin Gothic Book"/>
              </a:rPr>
              <a:t>: 2800 SEK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sz="2800" i="1" err="1">
                <a:solidFill>
                  <a:schemeClr val="bg1"/>
                </a:solidFill>
                <a:latin typeface="Franklin Gothic Book"/>
              </a:rPr>
              <a:t>Leaders</a:t>
            </a:r>
            <a:r>
              <a:rPr lang="sv-SE" sz="2800" i="1">
                <a:solidFill>
                  <a:schemeClr val="bg1"/>
                </a:solidFill>
                <a:latin typeface="Franklin Gothic Book"/>
              </a:rPr>
              <a:t>: 2300 SEK</a:t>
            </a:r>
          </a:p>
          <a:p>
            <a:pPr marL="228600" indent="-228600">
              <a:buFont typeface="Arial" panose="020B0604020202020204" pitchFamily="34" charset="0"/>
              <a:buChar char="•"/>
              <a:defRPr/>
            </a:pPr>
            <a:r>
              <a:rPr lang="sv-SE" sz="2800" i="1">
                <a:solidFill>
                  <a:schemeClr val="bg1"/>
                </a:solidFill>
                <a:latin typeface="Franklin Gothic Book"/>
              </a:rPr>
              <a:t>Staff-</a:t>
            </a:r>
            <a:r>
              <a:rPr lang="sv-SE" sz="2800" i="1" err="1">
                <a:solidFill>
                  <a:schemeClr val="bg1"/>
                </a:solidFill>
                <a:latin typeface="Franklin Gothic Book"/>
              </a:rPr>
              <a:t>leader</a:t>
            </a:r>
            <a:r>
              <a:rPr lang="sv-SE" sz="2800" i="1">
                <a:solidFill>
                  <a:schemeClr val="bg1"/>
                </a:solidFill>
                <a:latin typeface="Franklin Gothic Book"/>
              </a:rPr>
              <a:t>: 1500 SEK</a:t>
            </a:r>
          </a:p>
          <a:p>
            <a:pPr marL="228600" indent="-228600">
              <a:buFont typeface="Arial" panose="020B0604020202020204" pitchFamily="34" charset="0"/>
              <a:buChar char="•"/>
              <a:defRPr/>
            </a:pPr>
            <a:r>
              <a:rPr lang="sv-SE" sz="2800" i="1" err="1">
                <a:solidFill>
                  <a:schemeClr val="bg1"/>
                </a:solidFill>
                <a:latin typeface="Franklin Gothic Book"/>
              </a:rPr>
              <a:t>Volunteer</a:t>
            </a:r>
            <a:r>
              <a:rPr lang="sv-SE" sz="2800" i="1">
                <a:solidFill>
                  <a:schemeClr val="bg1"/>
                </a:solidFill>
                <a:latin typeface="Franklin Gothic Book"/>
              </a:rPr>
              <a:t> camp </a:t>
            </a:r>
            <a:r>
              <a:rPr lang="sv-SE" sz="2800" i="1" err="1">
                <a:solidFill>
                  <a:schemeClr val="bg1"/>
                </a:solidFill>
                <a:latin typeface="Franklin Gothic Book"/>
              </a:rPr>
              <a:t>staff</a:t>
            </a:r>
            <a:r>
              <a:rPr lang="sv-SE" sz="2800" i="1">
                <a:solidFill>
                  <a:schemeClr val="bg1"/>
                </a:solidFill>
                <a:latin typeface="Franklin Gothic Book"/>
              </a:rPr>
              <a:t>: 0 SEK</a:t>
            </a:r>
            <a:endParaRPr lang="sv-SE" i="1">
              <a:solidFill>
                <a:schemeClr val="bg1"/>
              </a:solidFill>
              <a:latin typeface="Franklin Gothic Book"/>
            </a:endParaRPr>
          </a:p>
          <a:p>
            <a:pPr marL="228600" indent="-228600">
              <a:buFont typeface="Arial" panose="020B0604020202020204" pitchFamily="34" charset="0"/>
              <a:buChar char="•"/>
              <a:defRPr/>
            </a:pPr>
            <a:endParaRPr lang="sv-SE" sz="2800" i="1">
              <a:solidFill>
                <a:schemeClr val="bg1"/>
              </a:solidFill>
              <a:latin typeface="Franklin Gothic Book"/>
            </a:endParaRPr>
          </a:p>
          <a:p>
            <a:pPr>
              <a:defRPr/>
            </a:pPr>
            <a:r>
              <a:rPr lang="sv-SE" sz="2600" err="1">
                <a:solidFill>
                  <a:schemeClr val="bg1"/>
                </a:solidFill>
                <a:latin typeface="Franklin Gothic Book"/>
              </a:rPr>
              <a:t>One</a:t>
            </a:r>
            <a:r>
              <a:rPr lang="sv-SE" sz="2600">
                <a:solidFill>
                  <a:schemeClr val="bg1"/>
                </a:solidFill>
                <a:latin typeface="Franklin Gothic Book"/>
              </a:rPr>
              <a:t> </a:t>
            </a:r>
            <a:r>
              <a:rPr lang="sv-SE" sz="2600" err="1">
                <a:solidFill>
                  <a:schemeClr val="bg1"/>
                </a:solidFill>
                <a:latin typeface="Franklin Gothic Book"/>
              </a:rPr>
              <a:t>invoice</a:t>
            </a:r>
            <a:r>
              <a:rPr lang="sv-SE" sz="2600">
                <a:solidFill>
                  <a:schemeClr val="bg1"/>
                </a:solidFill>
                <a:latin typeface="Franklin Gothic Book"/>
              </a:rPr>
              <a:t> </a:t>
            </a:r>
            <a:r>
              <a:rPr lang="sv-SE" sz="2600" err="1">
                <a:solidFill>
                  <a:schemeClr val="bg1"/>
                </a:solidFill>
                <a:latin typeface="Franklin Gothic Book"/>
              </a:rPr>
              <a:t>will</a:t>
            </a:r>
            <a:r>
              <a:rPr lang="sv-SE" sz="2600">
                <a:solidFill>
                  <a:schemeClr val="bg1"/>
                </a:solidFill>
                <a:latin typeface="Franklin Gothic Book"/>
              </a:rPr>
              <a:t> be sent per scout </a:t>
            </a:r>
            <a:r>
              <a:rPr lang="sv-SE" sz="2600" err="1">
                <a:solidFill>
                  <a:schemeClr val="bg1"/>
                </a:solidFill>
                <a:latin typeface="Franklin Gothic Book"/>
              </a:rPr>
              <a:t>group</a:t>
            </a:r>
            <a:r>
              <a:rPr lang="sv-SE" sz="2600">
                <a:solidFill>
                  <a:schemeClr val="bg1"/>
                </a:solidFill>
                <a:latin typeface="Franklin Gothic Book"/>
              </a:rPr>
              <a:t> </a:t>
            </a:r>
            <a:r>
              <a:rPr lang="sv-SE" sz="2600" err="1">
                <a:solidFill>
                  <a:schemeClr val="bg1"/>
                </a:solidFill>
                <a:latin typeface="Franklin Gothic Book"/>
              </a:rPr>
              <a:t>after</a:t>
            </a:r>
            <a:r>
              <a:rPr lang="sv-SE" sz="2600">
                <a:solidFill>
                  <a:schemeClr val="bg1"/>
                </a:solidFill>
                <a:latin typeface="Franklin Gothic Book"/>
              </a:rPr>
              <a:t> </a:t>
            </a:r>
            <a:r>
              <a:rPr lang="sv-SE" sz="2600" err="1">
                <a:solidFill>
                  <a:schemeClr val="bg1"/>
                </a:solidFill>
                <a:latin typeface="Franklin Gothic Book"/>
              </a:rPr>
              <a:t>registration</a:t>
            </a:r>
            <a:r>
              <a:rPr lang="sv-SE" sz="2600">
                <a:solidFill>
                  <a:schemeClr val="bg1"/>
                </a:solidFill>
                <a:latin typeface="Franklin Gothic Book"/>
              </a:rPr>
              <a:t> </a:t>
            </a:r>
            <a:r>
              <a:rPr lang="sv-SE" sz="2600" err="1">
                <a:solidFill>
                  <a:schemeClr val="bg1"/>
                </a:solidFill>
                <a:latin typeface="Franklin Gothic Book"/>
              </a:rPr>
              <a:t>closes</a:t>
            </a:r>
            <a:r>
              <a:rPr lang="sv-SE" sz="2600">
                <a:solidFill>
                  <a:schemeClr val="bg1"/>
                </a:solidFill>
                <a:latin typeface="Franklin Gothic Book"/>
              </a:rPr>
              <a:t> </a:t>
            </a:r>
            <a:r>
              <a:rPr lang="sv-SE" sz="2600" err="1">
                <a:solidFill>
                  <a:schemeClr val="bg1"/>
                </a:solidFill>
                <a:latin typeface="Franklin Gothic Book"/>
              </a:rPr>
              <a:t>February</a:t>
            </a:r>
            <a:r>
              <a:rPr lang="sv-SE" sz="2600">
                <a:solidFill>
                  <a:schemeClr val="bg1"/>
                </a:solidFill>
                <a:latin typeface="Franklin Gothic Book"/>
              </a:rPr>
              <a:t> 15th, to be </a:t>
            </a:r>
            <a:r>
              <a:rPr lang="sv-SE" sz="2600" err="1">
                <a:solidFill>
                  <a:schemeClr val="bg1"/>
                </a:solidFill>
                <a:latin typeface="Franklin Gothic Book"/>
              </a:rPr>
              <a:t>paid</a:t>
            </a:r>
            <a:r>
              <a:rPr lang="sv-SE" sz="2600">
                <a:solidFill>
                  <a:schemeClr val="bg1"/>
                </a:solidFill>
                <a:latin typeface="Franklin Gothic Book"/>
              </a:rPr>
              <a:t> in </a:t>
            </a:r>
            <a:r>
              <a:rPr lang="sv-SE" sz="2600" err="1">
                <a:solidFill>
                  <a:schemeClr val="bg1"/>
                </a:solidFill>
                <a:latin typeface="Franklin Gothic Book"/>
              </a:rPr>
              <a:t>whole</a:t>
            </a:r>
            <a:r>
              <a:rPr lang="sv-SE" sz="2600">
                <a:solidFill>
                  <a:schemeClr val="bg1"/>
                </a:solidFill>
                <a:latin typeface="Franklin Gothic Book"/>
              </a:rPr>
              <a:t> </a:t>
            </a:r>
            <a:r>
              <a:rPr lang="sv-SE" sz="2600" err="1">
                <a:solidFill>
                  <a:schemeClr val="bg1"/>
                </a:solidFill>
                <a:latin typeface="Franklin Gothic Book"/>
              </a:rPr>
              <a:t>within</a:t>
            </a:r>
            <a:r>
              <a:rPr lang="sv-SE" sz="2600">
                <a:solidFill>
                  <a:schemeClr val="bg1"/>
                </a:solidFill>
                <a:latin typeface="Franklin Gothic Book"/>
              </a:rPr>
              <a:t> 30 </a:t>
            </a:r>
            <a:r>
              <a:rPr lang="sv-SE" sz="2600" err="1">
                <a:solidFill>
                  <a:schemeClr val="bg1"/>
                </a:solidFill>
                <a:latin typeface="Franklin Gothic Book"/>
              </a:rPr>
              <a:t>days</a:t>
            </a:r>
            <a:r>
              <a:rPr lang="sv-SE" sz="2600">
                <a:solidFill>
                  <a:schemeClr val="bg1"/>
                </a:solidFill>
                <a:latin typeface="Franklin Gothic Book"/>
              </a:rPr>
              <a:t>.</a:t>
            </a:r>
          </a:p>
        </p:txBody>
      </p:sp>
      <p:pic>
        <p:nvPicPr>
          <p:cNvPr id="6" name="Picture 5" descr="Hands holding up numbers on a black background&#10;&#10;AI-generated content may be incorrect.">
            <a:extLst>
              <a:ext uri="{FF2B5EF4-FFF2-40B4-BE49-F238E27FC236}">
                <a16:creationId xmlns:a16="http://schemas.microsoft.com/office/drawing/2014/main" id="{DAFDFC85-82EF-3138-3E1E-3D3FA2FD255E}"/>
              </a:ext>
            </a:extLst>
          </p:cNvPr>
          <p:cNvPicPr>
            <a:picLocks noChangeAspect="1"/>
          </p:cNvPicPr>
          <p:nvPr/>
        </p:nvPicPr>
        <p:blipFill>
          <a:blip r:embed="rId4"/>
          <a:srcRect l="25581" t="6726" r="23257" b="8656"/>
          <a:stretch/>
        </p:blipFill>
        <p:spPr>
          <a:xfrm>
            <a:off x="1261107" y="2044062"/>
            <a:ext cx="2341066" cy="2770306"/>
          </a:xfrm>
          <a:prstGeom prst="rect">
            <a:avLst/>
          </a:prstGeom>
        </p:spPr>
      </p:pic>
    </p:spTree>
    <p:custDataLst>
      <p:tags r:id="rId1"/>
    </p:custDataLst>
    <p:extLst>
      <p:ext uri="{BB962C8B-B14F-4D97-AF65-F5344CB8AC3E}">
        <p14:creationId xmlns:p14="http://schemas.microsoft.com/office/powerpoint/2010/main" val="2543279905"/>
      </p:ext>
    </p:extLst>
  </p:cSld>
  <p:clrMapOvr>
    <a:masterClrMapping/>
  </p:clrMapOvr>
  <mc:AlternateContent xmlns:mc="http://schemas.openxmlformats.org/markup-compatibility/2006" xmlns:p14="http://schemas.microsoft.com/office/powerpoint/2010/main">
    <mc:Choice Requires="p14">
      <p:transition spd="slow" p14:dur="2000" advTm="11519"/>
    </mc:Choice>
    <mc:Fallback xmlns="">
      <p:transition spd="slow" advTm="115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428FE-B42D-3A4C-8311-9A611607ACB7}"/>
              </a:ext>
            </a:extLst>
          </p:cNvPr>
          <p:cNvSpPr>
            <a:spLocks noGrp="1"/>
          </p:cNvSpPr>
          <p:nvPr>
            <p:ph type="title"/>
          </p:nvPr>
        </p:nvSpPr>
        <p:spPr/>
        <p:txBody>
          <a:bodyPr/>
          <a:lstStyle/>
          <a:p>
            <a:r>
              <a:rPr lang="en-GB" strike="sngStrike">
                <a:latin typeface="Franklin Gothic Medium"/>
              </a:rPr>
              <a:t>International</a:t>
            </a:r>
            <a:r>
              <a:rPr lang="en-GB">
                <a:latin typeface="Franklin Gothic Medium"/>
              </a:rPr>
              <a:t>-specific information</a:t>
            </a:r>
            <a:endParaRPr lang="en-US"/>
          </a:p>
        </p:txBody>
      </p:sp>
      <p:sp>
        <p:nvSpPr>
          <p:cNvPr id="3" name="Content Placeholder 2">
            <a:extLst>
              <a:ext uri="{FF2B5EF4-FFF2-40B4-BE49-F238E27FC236}">
                <a16:creationId xmlns:a16="http://schemas.microsoft.com/office/drawing/2014/main" id="{B791D5A4-12F7-23DD-352C-E6C5B03EF1B7}"/>
              </a:ext>
            </a:extLst>
          </p:cNvPr>
          <p:cNvSpPr>
            <a:spLocks noGrp="1"/>
          </p:cNvSpPr>
          <p:nvPr>
            <p:ph idx="1"/>
          </p:nvPr>
        </p:nvSpPr>
        <p:spPr>
          <a:xfrm>
            <a:off x="838200" y="2407194"/>
            <a:ext cx="10612361" cy="3768626"/>
          </a:xfrm>
        </p:spPr>
        <p:txBody>
          <a:bodyPr vert="horz" lIns="91440" tIns="45720" rIns="91440" bIns="45720" rtlCol="0" anchor="t">
            <a:normAutofit fontScale="92500"/>
          </a:bodyPr>
          <a:lstStyle/>
          <a:p>
            <a:r>
              <a:rPr lang="sv-SE" err="1">
                <a:latin typeface="Franklin Gothic Book"/>
              </a:rPr>
              <a:t>Each</a:t>
            </a:r>
            <a:r>
              <a:rPr lang="sv-SE">
                <a:latin typeface="Franklin Gothic Book"/>
              </a:rPr>
              <a:t> </a:t>
            </a:r>
            <a:r>
              <a:rPr lang="sv-SE" err="1">
                <a:latin typeface="Franklin Gothic Book"/>
              </a:rPr>
              <a:t>participant</a:t>
            </a:r>
            <a:r>
              <a:rPr lang="sv-SE">
                <a:latin typeface="Franklin Gothic Book"/>
              </a:rPr>
              <a:t> must be a </a:t>
            </a:r>
            <a:r>
              <a:rPr lang="sv-SE" err="1">
                <a:latin typeface="Franklin Gothic Book"/>
              </a:rPr>
              <a:t>member</a:t>
            </a:r>
            <a:r>
              <a:rPr lang="sv-SE">
                <a:latin typeface="Franklin Gothic Book"/>
              </a:rPr>
              <a:t> </a:t>
            </a:r>
            <a:r>
              <a:rPr lang="sv-SE" err="1">
                <a:latin typeface="Franklin Gothic Book"/>
              </a:rPr>
              <a:t>of</a:t>
            </a:r>
            <a:r>
              <a:rPr lang="sv-SE">
                <a:latin typeface="Franklin Gothic Book"/>
              </a:rPr>
              <a:t> a Guide or Scout </a:t>
            </a:r>
            <a:r>
              <a:rPr lang="sv-SE" err="1">
                <a:latin typeface="Franklin Gothic Book"/>
              </a:rPr>
              <a:t>organization</a:t>
            </a:r>
            <a:r>
              <a:rPr lang="sv-SE">
                <a:latin typeface="Franklin Gothic Book"/>
              </a:rPr>
              <a:t> </a:t>
            </a:r>
            <a:r>
              <a:rPr lang="sv-SE" err="1">
                <a:latin typeface="Franklin Gothic Book"/>
              </a:rPr>
              <a:t>affiliated</a:t>
            </a:r>
            <a:r>
              <a:rPr lang="sv-SE">
                <a:latin typeface="Franklin Gothic Book"/>
              </a:rPr>
              <a:t> </a:t>
            </a:r>
            <a:r>
              <a:rPr lang="sv-SE" err="1">
                <a:latin typeface="Franklin Gothic Book"/>
              </a:rPr>
              <a:t>with</a:t>
            </a:r>
            <a:r>
              <a:rPr lang="sv-SE">
                <a:latin typeface="Franklin Gothic Book"/>
              </a:rPr>
              <a:t> WAGGGS or WOSM</a:t>
            </a:r>
            <a:endParaRPr lang="en-US">
              <a:latin typeface="Franklin Gothic Book"/>
            </a:endParaRPr>
          </a:p>
          <a:p>
            <a:pPr lvl="1">
              <a:buFont typeface="Courier New" panose="020B0604020202020204" pitchFamily="34" charset="0"/>
              <a:buChar char="o"/>
            </a:pPr>
            <a:r>
              <a:rPr lang="sv-SE" err="1">
                <a:latin typeface="Franklin Gothic Book"/>
              </a:rPr>
              <a:t>You</a:t>
            </a:r>
            <a:r>
              <a:rPr lang="sv-SE">
                <a:latin typeface="Franklin Gothic Book"/>
              </a:rPr>
              <a:t> tick a box in </a:t>
            </a:r>
            <a:r>
              <a:rPr lang="sv-SE" err="1">
                <a:latin typeface="Franklin Gothic Book"/>
              </a:rPr>
              <a:t>your</a:t>
            </a:r>
            <a:r>
              <a:rPr lang="sv-SE">
                <a:latin typeface="Franklin Gothic Book"/>
              </a:rPr>
              <a:t> </a:t>
            </a:r>
            <a:r>
              <a:rPr lang="sv-SE" err="1">
                <a:latin typeface="Franklin Gothic Book"/>
              </a:rPr>
              <a:t>registration</a:t>
            </a:r>
            <a:r>
              <a:rPr lang="sv-SE">
                <a:latin typeface="Franklin Gothic Book"/>
              </a:rPr>
              <a:t>, </a:t>
            </a:r>
            <a:r>
              <a:rPr lang="sv-SE" err="1">
                <a:latin typeface="Franklin Gothic Book"/>
              </a:rPr>
              <a:t>we</a:t>
            </a:r>
            <a:r>
              <a:rPr lang="sv-SE">
                <a:latin typeface="Franklin Gothic Book"/>
              </a:rPr>
              <a:t> </a:t>
            </a:r>
            <a:r>
              <a:rPr lang="sv-SE" err="1">
                <a:latin typeface="Franklin Gothic Book"/>
              </a:rPr>
              <a:t>contact</a:t>
            </a:r>
            <a:r>
              <a:rPr lang="sv-SE">
                <a:latin typeface="Franklin Gothic Book"/>
              </a:rPr>
              <a:t> </a:t>
            </a:r>
            <a:r>
              <a:rPr lang="sv-SE" err="1">
                <a:latin typeface="Franklin Gothic Book"/>
              </a:rPr>
              <a:t>your</a:t>
            </a:r>
            <a:r>
              <a:rPr lang="sv-SE">
                <a:latin typeface="Franklin Gothic Book"/>
              </a:rPr>
              <a:t> international </a:t>
            </a:r>
            <a:r>
              <a:rPr lang="sv-SE" err="1">
                <a:latin typeface="Franklin Gothic Book"/>
              </a:rPr>
              <a:t>commissioner</a:t>
            </a:r>
            <a:endParaRPr lang="sv-SE">
              <a:latin typeface="Franklin Gothic Book"/>
            </a:endParaRPr>
          </a:p>
          <a:p>
            <a:r>
              <a:rPr lang="sv-SE">
                <a:latin typeface="Franklin Gothic Book"/>
              </a:rPr>
              <a:t>All </a:t>
            </a:r>
            <a:r>
              <a:rPr lang="sv-SE" err="1">
                <a:latin typeface="Franklin Gothic Book"/>
              </a:rPr>
              <a:t>adults</a:t>
            </a:r>
            <a:r>
              <a:rPr lang="sv-SE">
                <a:latin typeface="Franklin Gothic Book"/>
              </a:rPr>
              <a:t> must present a copy from </a:t>
            </a:r>
            <a:r>
              <a:rPr lang="sv-SE" err="1">
                <a:latin typeface="Franklin Gothic Book"/>
              </a:rPr>
              <a:t>their</a:t>
            </a:r>
            <a:r>
              <a:rPr lang="sv-SE">
                <a:latin typeface="Franklin Gothic Book"/>
              </a:rPr>
              <a:t> </a:t>
            </a:r>
            <a:r>
              <a:rPr lang="sv-SE" err="1">
                <a:latin typeface="Franklin Gothic Book"/>
              </a:rPr>
              <a:t>country’s</a:t>
            </a:r>
            <a:r>
              <a:rPr lang="sv-SE">
                <a:latin typeface="Franklin Gothic Book"/>
              </a:rPr>
              <a:t> </a:t>
            </a:r>
            <a:r>
              <a:rPr lang="sv-SE" err="1">
                <a:latin typeface="Franklin Gothic Book"/>
              </a:rPr>
              <a:t>criminal</a:t>
            </a:r>
            <a:r>
              <a:rPr lang="sv-SE">
                <a:latin typeface="Franklin Gothic Book"/>
              </a:rPr>
              <a:t> record register</a:t>
            </a:r>
          </a:p>
          <a:p>
            <a:pPr lvl="1">
              <a:buFont typeface="Courier New" panose="020B0604020202020204" pitchFamily="34" charset="0"/>
              <a:buChar char="o"/>
            </a:pPr>
            <a:r>
              <a:rPr lang="sv-SE" err="1">
                <a:latin typeface="Franklin Gothic Book"/>
              </a:rPr>
              <a:t>Required</a:t>
            </a:r>
            <a:r>
              <a:rPr lang="sv-SE">
                <a:latin typeface="Franklin Gothic Book"/>
              </a:rPr>
              <a:t> to show </a:t>
            </a:r>
            <a:r>
              <a:rPr lang="sv-SE" err="1">
                <a:latin typeface="Franklin Gothic Book"/>
              </a:rPr>
              <a:t>latest</a:t>
            </a:r>
            <a:r>
              <a:rPr lang="sv-SE">
                <a:latin typeface="Franklin Gothic Book"/>
              </a:rPr>
              <a:t> on site and </a:t>
            </a:r>
            <a:r>
              <a:rPr lang="sv-SE" err="1">
                <a:latin typeface="Franklin Gothic Book"/>
              </a:rPr>
              <a:t>extract</a:t>
            </a:r>
            <a:r>
              <a:rPr lang="sv-SE">
                <a:latin typeface="Franklin Gothic Book"/>
              </a:rPr>
              <a:t> </a:t>
            </a:r>
            <a:r>
              <a:rPr lang="sv-SE" err="1">
                <a:latin typeface="Franklin Gothic Book"/>
              </a:rPr>
              <a:t>cannot</a:t>
            </a:r>
            <a:r>
              <a:rPr lang="sv-SE">
                <a:latin typeface="Franklin Gothic Book"/>
              </a:rPr>
              <a:t> be </a:t>
            </a:r>
            <a:r>
              <a:rPr lang="sv-SE" err="1">
                <a:latin typeface="Franklin Gothic Book"/>
              </a:rPr>
              <a:t>older</a:t>
            </a:r>
            <a:r>
              <a:rPr lang="sv-SE">
                <a:latin typeface="Franklin Gothic Book"/>
              </a:rPr>
              <a:t> </a:t>
            </a:r>
            <a:r>
              <a:rPr lang="sv-SE" err="1">
                <a:latin typeface="Franklin Gothic Book"/>
              </a:rPr>
              <a:t>than</a:t>
            </a:r>
            <a:r>
              <a:rPr lang="sv-SE">
                <a:latin typeface="Franklin Gothic Book"/>
              </a:rPr>
              <a:t> 1 </a:t>
            </a:r>
            <a:r>
              <a:rPr lang="sv-SE" err="1">
                <a:latin typeface="Franklin Gothic Book"/>
              </a:rPr>
              <a:t>year</a:t>
            </a:r>
            <a:endParaRPr lang="sv-SE">
              <a:latin typeface="Franklin Gothic Book"/>
            </a:endParaRPr>
          </a:p>
          <a:p>
            <a:r>
              <a:rPr lang="sv-SE">
                <a:latin typeface="Franklin Gothic Book"/>
              </a:rPr>
              <a:t>All </a:t>
            </a:r>
            <a:r>
              <a:rPr lang="sv-SE" err="1">
                <a:latin typeface="Franklin Gothic Book"/>
              </a:rPr>
              <a:t>adults</a:t>
            </a:r>
            <a:r>
              <a:rPr lang="sv-SE">
                <a:latin typeface="Franklin Gothic Book"/>
              </a:rPr>
              <a:t> must </a:t>
            </a:r>
            <a:r>
              <a:rPr lang="sv-SE" err="1">
                <a:latin typeface="Franklin Gothic Book"/>
              </a:rPr>
              <a:t>complete</a:t>
            </a:r>
            <a:r>
              <a:rPr lang="sv-SE">
                <a:latin typeface="Franklin Gothic Book"/>
              </a:rPr>
              <a:t> the Swedish </a:t>
            </a:r>
            <a:r>
              <a:rPr lang="sv-SE" err="1">
                <a:latin typeface="Franklin Gothic Book"/>
              </a:rPr>
              <a:t>Safe</a:t>
            </a:r>
            <a:r>
              <a:rPr lang="sv-SE">
                <a:latin typeface="Franklin Gothic Book"/>
              </a:rPr>
              <a:t> From Harm </a:t>
            </a:r>
            <a:r>
              <a:rPr lang="sv-SE" err="1">
                <a:latin typeface="Franklin Gothic Book"/>
              </a:rPr>
              <a:t>ahead</a:t>
            </a:r>
            <a:r>
              <a:rPr lang="sv-SE">
                <a:latin typeface="Franklin Gothic Book"/>
              </a:rPr>
              <a:t> </a:t>
            </a:r>
            <a:r>
              <a:rPr lang="sv-SE" err="1">
                <a:latin typeface="Franklin Gothic Book"/>
              </a:rPr>
              <a:t>of</a:t>
            </a:r>
            <a:r>
              <a:rPr lang="sv-SE">
                <a:latin typeface="Franklin Gothic Book"/>
              </a:rPr>
              <a:t> camp </a:t>
            </a:r>
          </a:p>
          <a:p>
            <a:pPr lvl="1">
              <a:buFont typeface="Courier New" panose="020B0604020202020204" pitchFamily="34" charset="0"/>
              <a:buChar char="o"/>
            </a:pPr>
            <a:r>
              <a:rPr lang="sv-SE" sz="2200">
                <a:latin typeface="Franklin Gothic Book"/>
              </a:rPr>
              <a:t>New English version is </a:t>
            </a:r>
            <a:r>
              <a:rPr lang="sv-SE" sz="2200" err="1">
                <a:latin typeface="Franklin Gothic Book"/>
              </a:rPr>
              <a:t>due</a:t>
            </a:r>
            <a:r>
              <a:rPr lang="sv-SE" sz="2200">
                <a:latin typeface="Franklin Gothic Book"/>
              </a:rPr>
              <a:t> to be </a:t>
            </a:r>
            <a:r>
              <a:rPr lang="sv-SE" sz="2200" err="1">
                <a:latin typeface="Franklin Gothic Book"/>
              </a:rPr>
              <a:t>published</a:t>
            </a:r>
            <a:r>
              <a:rPr lang="sv-SE" sz="2200">
                <a:latin typeface="Franklin Gothic Book"/>
              </a:rPr>
              <a:t> </a:t>
            </a:r>
            <a:r>
              <a:rPr lang="sv-SE" sz="2200" err="1">
                <a:latin typeface="Franklin Gothic Book"/>
              </a:rPr>
              <a:t>early</a:t>
            </a:r>
            <a:r>
              <a:rPr lang="sv-SE" sz="2200">
                <a:latin typeface="Franklin Gothic Book"/>
              </a:rPr>
              <a:t> 2026. </a:t>
            </a:r>
            <a:r>
              <a:rPr lang="sv-SE" sz="2200" err="1">
                <a:latin typeface="Franklin Gothic Book"/>
              </a:rPr>
              <a:t>We</a:t>
            </a:r>
            <a:r>
              <a:rPr lang="sv-SE" sz="2200">
                <a:latin typeface="Franklin Gothic Book"/>
              </a:rPr>
              <a:t> </a:t>
            </a:r>
            <a:r>
              <a:rPr lang="sv-SE" sz="2200" err="1">
                <a:latin typeface="Franklin Gothic Book"/>
              </a:rPr>
              <a:t>will</a:t>
            </a:r>
            <a:r>
              <a:rPr lang="sv-SE" sz="2200">
                <a:latin typeface="Franklin Gothic Book"/>
              </a:rPr>
              <a:t> </a:t>
            </a:r>
            <a:r>
              <a:rPr lang="sv-SE" sz="2200" err="1">
                <a:latin typeface="Franklin Gothic Book"/>
              </a:rPr>
              <a:t>keep</a:t>
            </a:r>
            <a:r>
              <a:rPr lang="sv-SE" sz="2200">
                <a:latin typeface="Franklin Gothic Book"/>
              </a:rPr>
              <a:t> </a:t>
            </a:r>
            <a:r>
              <a:rPr lang="sv-SE" sz="2200" err="1">
                <a:latin typeface="Franklin Gothic Book"/>
              </a:rPr>
              <a:t>you</a:t>
            </a:r>
            <a:r>
              <a:rPr lang="sv-SE" sz="2200">
                <a:latin typeface="Franklin Gothic Book"/>
              </a:rPr>
              <a:t> </a:t>
            </a:r>
            <a:r>
              <a:rPr lang="sv-SE" sz="2200" err="1">
                <a:latin typeface="Franklin Gothic Book"/>
              </a:rPr>
              <a:t>updated</a:t>
            </a:r>
            <a:r>
              <a:rPr lang="sv-SE" sz="2200">
                <a:latin typeface="Franklin Gothic Book"/>
              </a:rPr>
              <a:t> on </a:t>
            </a:r>
            <a:r>
              <a:rPr lang="sv-SE" sz="2200" err="1">
                <a:latin typeface="Franklin Gothic Book"/>
              </a:rPr>
              <a:t>this</a:t>
            </a:r>
            <a:r>
              <a:rPr lang="sv-SE" sz="2200">
                <a:latin typeface="Franklin Gothic Book"/>
              </a:rPr>
              <a:t>!</a:t>
            </a:r>
            <a:endParaRPr lang="sv-SE">
              <a:latin typeface="Franklin Gothic Book"/>
            </a:endParaRPr>
          </a:p>
          <a:p>
            <a:r>
              <a:rPr lang="sv-SE" sz="2600">
                <a:solidFill>
                  <a:srgbClr val="00355F"/>
                </a:solidFill>
                <a:latin typeface="Franklin Gothic Book"/>
              </a:rPr>
              <a:t>If </a:t>
            </a:r>
            <a:r>
              <a:rPr lang="sv-SE" sz="2600" err="1">
                <a:solidFill>
                  <a:srgbClr val="00355F"/>
                </a:solidFill>
                <a:latin typeface="Franklin Gothic Book"/>
              </a:rPr>
              <a:t>we</a:t>
            </a:r>
            <a:r>
              <a:rPr lang="sv-SE" sz="2600">
                <a:solidFill>
                  <a:srgbClr val="00355F"/>
                </a:solidFill>
                <a:latin typeface="Franklin Gothic Book"/>
              </a:rPr>
              <a:t> </a:t>
            </a:r>
            <a:r>
              <a:rPr lang="sv-SE" sz="2600" err="1">
                <a:solidFill>
                  <a:srgbClr val="00355F"/>
                </a:solidFill>
                <a:latin typeface="Franklin Gothic Book"/>
              </a:rPr>
              <a:t>become</a:t>
            </a:r>
            <a:r>
              <a:rPr lang="sv-SE" sz="2600">
                <a:solidFill>
                  <a:srgbClr val="00355F"/>
                </a:solidFill>
                <a:latin typeface="Franklin Gothic Book"/>
              </a:rPr>
              <a:t> </a:t>
            </a:r>
            <a:r>
              <a:rPr lang="sv-SE" sz="2600" err="1">
                <a:solidFill>
                  <a:srgbClr val="00355F"/>
                </a:solidFill>
                <a:latin typeface="Franklin Gothic Book"/>
              </a:rPr>
              <a:t>more</a:t>
            </a:r>
            <a:r>
              <a:rPr lang="sv-SE" sz="2600">
                <a:solidFill>
                  <a:srgbClr val="00355F"/>
                </a:solidFill>
                <a:latin typeface="Franklin Gothic Book"/>
              </a:rPr>
              <a:t> scouts </a:t>
            </a:r>
            <a:r>
              <a:rPr lang="sv-SE" sz="2600" err="1">
                <a:solidFill>
                  <a:srgbClr val="00355F"/>
                </a:solidFill>
                <a:latin typeface="Franklin Gothic Book"/>
              </a:rPr>
              <a:t>than</a:t>
            </a:r>
            <a:r>
              <a:rPr lang="sv-SE" sz="2600">
                <a:solidFill>
                  <a:srgbClr val="00355F"/>
                </a:solidFill>
                <a:latin typeface="Franklin Gothic Book"/>
              </a:rPr>
              <a:t> </a:t>
            </a:r>
            <a:r>
              <a:rPr lang="sv-SE" sz="2600" err="1">
                <a:solidFill>
                  <a:srgbClr val="00355F"/>
                </a:solidFill>
                <a:latin typeface="Franklin Gothic Book"/>
              </a:rPr>
              <a:t>we</a:t>
            </a:r>
            <a:r>
              <a:rPr lang="sv-SE" sz="2600">
                <a:solidFill>
                  <a:srgbClr val="00355F"/>
                </a:solidFill>
                <a:latin typeface="Franklin Gothic Book"/>
              </a:rPr>
              <a:t> </a:t>
            </a:r>
            <a:r>
              <a:rPr lang="sv-SE" sz="2600" err="1">
                <a:solidFill>
                  <a:srgbClr val="00355F"/>
                </a:solidFill>
                <a:latin typeface="Franklin Gothic Book"/>
              </a:rPr>
              <a:t>anticipate</a:t>
            </a:r>
            <a:r>
              <a:rPr lang="sv-SE" sz="2600">
                <a:solidFill>
                  <a:srgbClr val="00355F"/>
                </a:solidFill>
                <a:latin typeface="Franklin Gothic Book"/>
              </a:rPr>
              <a:t>...</a:t>
            </a:r>
            <a:endParaRPr lang="sv-SE" sz="2600">
              <a:solidFill>
                <a:srgbClr val="00355F"/>
              </a:solidFill>
            </a:endParaRPr>
          </a:p>
        </p:txBody>
      </p:sp>
      <p:pic>
        <p:nvPicPr>
          <p:cNvPr id="5" name="Picture 4" descr="A hand making a heart shape with a black background&#10;&#10;AI-generated content may be incorrect.">
            <a:extLst>
              <a:ext uri="{FF2B5EF4-FFF2-40B4-BE49-F238E27FC236}">
                <a16:creationId xmlns:a16="http://schemas.microsoft.com/office/drawing/2014/main" id="{FE235BE6-CD34-41C6-D328-3A9D4CB1EE5D}"/>
              </a:ext>
            </a:extLst>
          </p:cNvPr>
          <p:cNvPicPr>
            <a:picLocks noChangeAspect="1"/>
          </p:cNvPicPr>
          <p:nvPr/>
        </p:nvPicPr>
        <p:blipFill>
          <a:blip r:embed="rId2"/>
          <a:srcRect l="20265" t="26983" r="14585" b="18055"/>
          <a:stretch/>
        </p:blipFill>
        <p:spPr>
          <a:xfrm>
            <a:off x="9380385" y="400160"/>
            <a:ext cx="2190258" cy="1316185"/>
          </a:xfrm>
          <a:prstGeom prst="rect">
            <a:avLst/>
          </a:prstGeom>
        </p:spPr>
      </p:pic>
    </p:spTree>
    <p:extLst>
      <p:ext uri="{BB962C8B-B14F-4D97-AF65-F5344CB8AC3E}">
        <p14:creationId xmlns:p14="http://schemas.microsoft.com/office/powerpoint/2010/main" val="148327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45A2B-D2A6-ADD3-20EC-7245D1C9821B}"/>
              </a:ext>
            </a:extLst>
          </p:cNvPr>
          <p:cNvSpPr>
            <a:spLocks noGrp="1"/>
          </p:cNvSpPr>
          <p:nvPr>
            <p:ph type="title"/>
          </p:nvPr>
        </p:nvSpPr>
        <p:spPr>
          <a:xfrm>
            <a:off x="682444" y="1074860"/>
            <a:ext cx="3932237" cy="910122"/>
          </a:xfrm>
        </p:spPr>
        <p:txBody>
          <a:bodyPr>
            <a:normAutofit fontScale="90000"/>
          </a:bodyPr>
          <a:lstStyle/>
          <a:p>
            <a:r>
              <a:rPr lang="en-GB">
                <a:latin typeface="Franklin Gothic Medium"/>
              </a:rPr>
              <a:t>Twinning with a Swedish scout group</a:t>
            </a:r>
            <a:endParaRPr lang="en-GB"/>
          </a:p>
        </p:txBody>
      </p:sp>
      <p:sp>
        <p:nvSpPr>
          <p:cNvPr id="3" name="Text Placeholder 2">
            <a:extLst>
              <a:ext uri="{FF2B5EF4-FFF2-40B4-BE49-F238E27FC236}">
                <a16:creationId xmlns:a16="http://schemas.microsoft.com/office/drawing/2014/main" id="{6DAECCC4-437D-6324-164B-77C71247955E}"/>
              </a:ext>
            </a:extLst>
          </p:cNvPr>
          <p:cNvSpPr>
            <a:spLocks noGrp="1"/>
          </p:cNvSpPr>
          <p:nvPr>
            <p:ph type="body" sz="half" idx="2"/>
          </p:nvPr>
        </p:nvSpPr>
        <p:spPr>
          <a:xfrm>
            <a:off x="682444" y="2072163"/>
            <a:ext cx="4275108" cy="1261290"/>
          </a:xfrm>
        </p:spPr>
        <p:txBody>
          <a:bodyPr vert="horz" lIns="91440" tIns="45720" rIns="91440" bIns="45720" rtlCol="0" anchor="t">
            <a:normAutofit/>
          </a:bodyPr>
          <a:lstStyle/>
          <a:p>
            <a:r>
              <a:rPr lang="en-GB" sz="2000">
                <a:latin typeface="Franklin Gothic Medium"/>
              </a:rPr>
              <a:t>How to build a bridge into Swedish scouting and get insider tips on travelling in Sweden, as well as practical assistance on Jamboree26.</a:t>
            </a:r>
          </a:p>
        </p:txBody>
      </p:sp>
      <p:sp>
        <p:nvSpPr>
          <p:cNvPr id="4" name="Content Placeholder 3">
            <a:extLst>
              <a:ext uri="{FF2B5EF4-FFF2-40B4-BE49-F238E27FC236}">
                <a16:creationId xmlns:a16="http://schemas.microsoft.com/office/drawing/2014/main" id="{DA671634-EA8A-6548-C809-CAB10E446F92}"/>
              </a:ext>
            </a:extLst>
          </p:cNvPr>
          <p:cNvSpPr>
            <a:spLocks noGrp="1"/>
          </p:cNvSpPr>
          <p:nvPr>
            <p:ph idx="1"/>
          </p:nvPr>
        </p:nvSpPr>
        <p:spPr>
          <a:xfrm>
            <a:off x="5292916" y="998208"/>
            <a:ext cx="6172200" cy="5056706"/>
          </a:xfrm>
        </p:spPr>
        <p:txBody>
          <a:bodyPr vert="horz" lIns="91440" tIns="45720" rIns="91440" bIns="45720" rtlCol="0" anchor="t">
            <a:normAutofit/>
          </a:bodyPr>
          <a:lstStyle/>
          <a:p>
            <a:pPr marL="0" indent="0">
              <a:buNone/>
            </a:pPr>
            <a:r>
              <a:rPr lang="sv-SE" sz="2800" err="1">
                <a:latin typeface="Franklin Gothic Book"/>
              </a:rPr>
              <a:t>Our</a:t>
            </a:r>
            <a:r>
              <a:rPr lang="sv-SE" sz="2800">
                <a:latin typeface="Franklin Gothic Book"/>
              </a:rPr>
              <a:t> ambition is for international </a:t>
            </a:r>
            <a:r>
              <a:rPr lang="sv-SE" sz="2800" err="1">
                <a:latin typeface="Franklin Gothic Book"/>
              </a:rPr>
              <a:t>groups</a:t>
            </a:r>
            <a:r>
              <a:rPr lang="sv-SE" sz="2800">
                <a:latin typeface="Franklin Gothic Book"/>
              </a:rPr>
              <a:t> to </a:t>
            </a:r>
            <a:r>
              <a:rPr lang="sv-SE" sz="2800" err="1">
                <a:latin typeface="Franklin Gothic Book"/>
              </a:rPr>
              <a:t>share</a:t>
            </a:r>
            <a:r>
              <a:rPr lang="sv-SE" sz="2800">
                <a:latin typeface="Franklin Gothic Book"/>
              </a:rPr>
              <a:t> </a:t>
            </a:r>
            <a:r>
              <a:rPr lang="sv-SE" sz="2800" err="1">
                <a:latin typeface="Franklin Gothic Book"/>
              </a:rPr>
              <a:t>kitchen</a:t>
            </a:r>
            <a:r>
              <a:rPr lang="sv-SE" sz="2800">
                <a:latin typeface="Franklin Gothic Book"/>
              </a:rPr>
              <a:t> </a:t>
            </a:r>
            <a:r>
              <a:rPr lang="sv-SE" sz="2800" err="1">
                <a:latin typeface="Franklin Gothic Book"/>
              </a:rPr>
              <a:t>equipment</a:t>
            </a:r>
            <a:r>
              <a:rPr lang="sv-SE" sz="2800">
                <a:latin typeface="Franklin Gothic Book"/>
              </a:rPr>
              <a:t> and </a:t>
            </a:r>
            <a:r>
              <a:rPr lang="sv-SE" sz="2800" err="1">
                <a:latin typeface="Franklin Gothic Book"/>
              </a:rPr>
              <a:t>other</a:t>
            </a:r>
            <a:r>
              <a:rPr lang="sv-SE" sz="2800">
                <a:latin typeface="Franklin Gothic Book"/>
              </a:rPr>
              <a:t> </a:t>
            </a:r>
            <a:r>
              <a:rPr lang="sv-SE" sz="2800" err="1">
                <a:latin typeface="Franklin Gothic Book"/>
              </a:rPr>
              <a:t>items</a:t>
            </a:r>
            <a:r>
              <a:rPr lang="sv-SE" sz="2800">
                <a:latin typeface="Franklin Gothic Book"/>
              </a:rPr>
              <a:t> </a:t>
            </a:r>
            <a:r>
              <a:rPr lang="sv-SE" sz="2800" err="1">
                <a:latin typeface="Franklin Gothic Book"/>
              </a:rPr>
              <a:t>needed</a:t>
            </a:r>
            <a:r>
              <a:rPr lang="sv-SE" sz="2800">
                <a:latin typeface="Franklin Gothic Book"/>
              </a:rPr>
              <a:t> for camp </a:t>
            </a:r>
            <a:r>
              <a:rPr lang="sv-SE" sz="2800" err="1">
                <a:latin typeface="Franklin Gothic Book"/>
              </a:rPr>
              <a:t>life</a:t>
            </a:r>
            <a:r>
              <a:rPr lang="sv-SE" sz="2800">
                <a:latin typeface="Franklin Gothic Book"/>
              </a:rPr>
              <a:t> </a:t>
            </a:r>
            <a:r>
              <a:rPr lang="sv-SE" sz="2800" err="1">
                <a:latin typeface="Franklin Gothic Book"/>
              </a:rPr>
              <a:t>with</a:t>
            </a:r>
            <a:r>
              <a:rPr lang="sv-SE" sz="2800">
                <a:latin typeface="Franklin Gothic Book"/>
              </a:rPr>
              <a:t> a Swedish </a:t>
            </a:r>
            <a:r>
              <a:rPr lang="sv-SE" sz="2800" err="1">
                <a:latin typeface="Franklin Gothic Book"/>
              </a:rPr>
              <a:t>group</a:t>
            </a:r>
            <a:r>
              <a:rPr lang="sv-SE" sz="2800">
                <a:latin typeface="Franklin Gothic Book"/>
              </a:rPr>
              <a:t>.</a:t>
            </a:r>
            <a:br>
              <a:rPr lang="sv-SE" sz="2800">
                <a:latin typeface="Franklin Gothic Book"/>
              </a:rPr>
            </a:br>
            <a:endParaRPr lang="sv-SE" sz="2800">
              <a:latin typeface="Franklin Gothic Book"/>
            </a:endParaRPr>
          </a:p>
          <a:p>
            <a:pPr marL="0" indent="0">
              <a:buNone/>
            </a:pPr>
            <a:r>
              <a:rPr lang="sv-SE" sz="2800">
                <a:latin typeface="Franklin Gothic Book"/>
              </a:rPr>
              <a:t>If </a:t>
            </a:r>
            <a:r>
              <a:rPr lang="sv-SE" sz="2800" err="1">
                <a:latin typeface="Franklin Gothic Book"/>
              </a:rPr>
              <a:t>you</a:t>
            </a:r>
            <a:r>
              <a:rPr lang="sv-SE" sz="2800">
                <a:latin typeface="Franklin Gothic Book"/>
              </a:rPr>
              <a:t> do not </a:t>
            </a:r>
            <a:r>
              <a:rPr lang="sv-SE" sz="2800" err="1">
                <a:latin typeface="Franklin Gothic Book"/>
              </a:rPr>
              <a:t>already</a:t>
            </a:r>
            <a:r>
              <a:rPr lang="sv-SE" sz="2800">
                <a:latin typeface="Franklin Gothic Book"/>
              </a:rPr>
              <a:t> </a:t>
            </a:r>
            <a:r>
              <a:rPr lang="sv-SE" sz="2800" err="1">
                <a:latin typeface="Franklin Gothic Book"/>
              </a:rPr>
              <a:t>have</a:t>
            </a:r>
            <a:r>
              <a:rPr lang="sv-SE" sz="2800">
                <a:latin typeface="Franklin Gothic Book"/>
              </a:rPr>
              <a:t> a Twin Scout Group, </a:t>
            </a:r>
            <a:r>
              <a:rPr lang="sv-SE" sz="2800" err="1">
                <a:latin typeface="Franklin Gothic Book"/>
              </a:rPr>
              <a:t>we</a:t>
            </a:r>
            <a:r>
              <a:rPr lang="sv-SE" sz="2800">
                <a:latin typeface="Franklin Gothic Book"/>
              </a:rPr>
              <a:t> </a:t>
            </a:r>
            <a:r>
              <a:rPr lang="sv-SE" sz="2800" err="1">
                <a:latin typeface="Franklin Gothic Book"/>
              </a:rPr>
              <a:t>will</a:t>
            </a:r>
            <a:r>
              <a:rPr lang="sv-SE" sz="2800">
                <a:latin typeface="Franklin Gothic Book"/>
              </a:rPr>
              <a:t> </a:t>
            </a:r>
            <a:r>
              <a:rPr lang="sv-SE" sz="2800" err="1">
                <a:latin typeface="Franklin Gothic Book"/>
              </a:rPr>
              <a:t>assign</a:t>
            </a:r>
            <a:r>
              <a:rPr lang="sv-SE" sz="2800">
                <a:latin typeface="Franklin Gothic Book"/>
              </a:rPr>
              <a:t> </a:t>
            </a:r>
            <a:r>
              <a:rPr lang="sv-SE" sz="2800" err="1">
                <a:latin typeface="Franklin Gothic Book"/>
              </a:rPr>
              <a:t>you</a:t>
            </a:r>
            <a:r>
              <a:rPr lang="sv-SE" sz="2800">
                <a:latin typeface="Franklin Gothic Book"/>
              </a:rPr>
              <a:t> </a:t>
            </a:r>
            <a:r>
              <a:rPr lang="sv-SE" sz="2800" err="1">
                <a:latin typeface="Franklin Gothic Book"/>
              </a:rPr>
              <a:t>one</a:t>
            </a:r>
            <a:r>
              <a:rPr lang="sv-SE" sz="2800">
                <a:latin typeface="Franklin Gothic Book"/>
              </a:rPr>
              <a:t> as part </a:t>
            </a:r>
            <a:r>
              <a:rPr lang="sv-SE" sz="2800" err="1">
                <a:latin typeface="Franklin Gothic Book"/>
              </a:rPr>
              <a:t>of</a:t>
            </a:r>
            <a:r>
              <a:rPr lang="sv-SE" sz="2800">
                <a:latin typeface="Franklin Gothic Book"/>
              </a:rPr>
              <a:t> the </a:t>
            </a:r>
            <a:r>
              <a:rPr lang="sv-SE" sz="2800" err="1">
                <a:latin typeface="Franklin Gothic Book"/>
              </a:rPr>
              <a:t>campsite</a:t>
            </a:r>
            <a:r>
              <a:rPr lang="sv-SE" sz="2800">
                <a:latin typeface="Franklin Gothic Book"/>
              </a:rPr>
              <a:t> </a:t>
            </a:r>
            <a:r>
              <a:rPr lang="sv-SE" sz="2800" err="1">
                <a:latin typeface="Franklin Gothic Book"/>
              </a:rPr>
              <a:t>placement</a:t>
            </a:r>
            <a:r>
              <a:rPr lang="sv-SE" sz="2800">
                <a:latin typeface="Franklin Gothic Book"/>
              </a:rPr>
              <a:t> process.</a:t>
            </a:r>
          </a:p>
          <a:p>
            <a:pPr marL="0" indent="0">
              <a:buNone/>
            </a:pPr>
            <a:endParaRPr lang="sv-SE" sz="2800">
              <a:latin typeface="Franklin Gothic Book"/>
            </a:endParaRPr>
          </a:p>
          <a:p>
            <a:pPr marL="0" indent="0">
              <a:buNone/>
            </a:pPr>
            <a:r>
              <a:rPr lang="sv-SE" sz="2800">
                <a:latin typeface="Franklin Gothic Book"/>
              </a:rPr>
              <a:t>If </a:t>
            </a:r>
            <a:r>
              <a:rPr lang="sv-SE" sz="2800" err="1">
                <a:latin typeface="Franklin Gothic Book"/>
              </a:rPr>
              <a:t>you</a:t>
            </a:r>
            <a:r>
              <a:rPr lang="sv-SE" sz="2800">
                <a:latin typeface="Franklin Gothic Book"/>
              </a:rPr>
              <a:t> </a:t>
            </a:r>
            <a:r>
              <a:rPr lang="sv-SE" sz="2800" err="1">
                <a:latin typeface="Franklin Gothic Book"/>
              </a:rPr>
              <a:t>already</a:t>
            </a:r>
            <a:r>
              <a:rPr lang="sv-SE" sz="2800">
                <a:latin typeface="Franklin Gothic Book"/>
              </a:rPr>
              <a:t> </a:t>
            </a:r>
            <a:r>
              <a:rPr lang="sv-SE" sz="2800" err="1">
                <a:latin typeface="Franklin Gothic Book"/>
              </a:rPr>
              <a:t>have</a:t>
            </a:r>
            <a:r>
              <a:rPr lang="sv-SE" sz="2800">
                <a:latin typeface="Franklin Gothic Book"/>
              </a:rPr>
              <a:t> </a:t>
            </a:r>
            <a:r>
              <a:rPr lang="sv-SE" sz="2800" err="1">
                <a:latin typeface="Franklin Gothic Book"/>
              </a:rPr>
              <a:t>one</a:t>
            </a:r>
            <a:r>
              <a:rPr lang="sv-SE" sz="2800">
                <a:latin typeface="Franklin Gothic Book"/>
              </a:rPr>
              <a:t>, </a:t>
            </a:r>
            <a:r>
              <a:rPr lang="sv-SE" sz="2800" err="1">
                <a:latin typeface="Franklin Gothic Book"/>
              </a:rPr>
              <a:t>this</a:t>
            </a:r>
            <a:r>
              <a:rPr lang="sv-SE" sz="2800">
                <a:latin typeface="Franklin Gothic Book"/>
              </a:rPr>
              <a:t> </a:t>
            </a:r>
            <a:r>
              <a:rPr lang="sv-SE" sz="2800" err="1">
                <a:latin typeface="Franklin Gothic Book"/>
              </a:rPr>
              <a:t>should</a:t>
            </a:r>
            <a:r>
              <a:rPr lang="sv-SE" sz="2800">
                <a:latin typeface="Franklin Gothic Book"/>
              </a:rPr>
              <a:t> be </a:t>
            </a:r>
            <a:r>
              <a:rPr lang="sv-SE" sz="2800" err="1">
                <a:latin typeface="Franklin Gothic Book"/>
              </a:rPr>
              <a:t>included</a:t>
            </a:r>
            <a:r>
              <a:rPr lang="sv-SE" sz="2800">
                <a:latin typeface="Franklin Gothic Book"/>
              </a:rPr>
              <a:t> in </a:t>
            </a:r>
            <a:r>
              <a:rPr lang="sv-SE" sz="2800" err="1">
                <a:latin typeface="Franklin Gothic Book"/>
              </a:rPr>
              <a:t>your</a:t>
            </a:r>
            <a:r>
              <a:rPr lang="sv-SE" sz="2800">
                <a:latin typeface="Franklin Gothic Book"/>
              </a:rPr>
              <a:t> registration.</a:t>
            </a:r>
            <a:endParaRPr lang="en-US">
              <a:latin typeface="Franklin Gothic Book"/>
            </a:endParaRPr>
          </a:p>
        </p:txBody>
      </p:sp>
      <p:pic>
        <p:nvPicPr>
          <p:cNvPr id="5" name="Picture 4" descr="En bild som visar person, påsk, påskägg, sfär&#10;&#10;AI-genererat innehåll kan vara felaktigt.">
            <a:extLst>
              <a:ext uri="{FF2B5EF4-FFF2-40B4-BE49-F238E27FC236}">
                <a16:creationId xmlns:a16="http://schemas.microsoft.com/office/drawing/2014/main" id="{B092AADA-3CB3-F7C0-D2AF-4471EC94CF4C}"/>
              </a:ext>
            </a:extLst>
          </p:cNvPr>
          <p:cNvPicPr>
            <a:picLocks noChangeAspect="1"/>
          </p:cNvPicPr>
          <p:nvPr/>
        </p:nvPicPr>
        <p:blipFill>
          <a:blip r:embed="rId2"/>
          <a:stretch>
            <a:fillRect/>
          </a:stretch>
        </p:blipFill>
        <p:spPr>
          <a:xfrm>
            <a:off x="770438" y="3333557"/>
            <a:ext cx="3751125" cy="2437575"/>
          </a:xfrm>
          <a:prstGeom prst="rect">
            <a:avLst/>
          </a:prstGeom>
        </p:spPr>
      </p:pic>
      <p:sp>
        <p:nvSpPr>
          <p:cNvPr id="7" name="Text Placeholder 2">
            <a:extLst>
              <a:ext uri="{FF2B5EF4-FFF2-40B4-BE49-F238E27FC236}">
                <a16:creationId xmlns:a16="http://schemas.microsoft.com/office/drawing/2014/main" id="{63DBF16C-20BB-44B9-072D-EB8C1F8B379A}"/>
              </a:ext>
            </a:extLst>
          </p:cNvPr>
          <p:cNvSpPr txBox="1">
            <a:spLocks/>
          </p:cNvSpPr>
          <p:nvPr/>
        </p:nvSpPr>
        <p:spPr>
          <a:xfrm>
            <a:off x="680188" y="5859314"/>
            <a:ext cx="4370803" cy="4440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accent4"/>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baseline="0">
                <a:solidFill>
                  <a:schemeClr val="tx1"/>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baseline="0">
                <a:solidFill>
                  <a:schemeClr val="tx1"/>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000">
                <a:latin typeface="Franklin Gothic Medium"/>
              </a:rPr>
              <a:t>We call this </a:t>
            </a:r>
            <a:r>
              <a:rPr lang="en-GB" sz="2000" err="1">
                <a:latin typeface="Franklin Gothic Medium"/>
              </a:rPr>
              <a:t>Kompiskår</a:t>
            </a:r>
            <a:r>
              <a:rPr lang="en-GB" sz="2000">
                <a:latin typeface="Franklin Gothic Medium"/>
              </a:rPr>
              <a:t> in Swedish!</a:t>
            </a:r>
            <a:endParaRPr lang="en-US" sz="2000"/>
          </a:p>
        </p:txBody>
      </p:sp>
    </p:spTree>
    <p:extLst>
      <p:ext uri="{BB962C8B-B14F-4D97-AF65-F5344CB8AC3E}">
        <p14:creationId xmlns:p14="http://schemas.microsoft.com/office/powerpoint/2010/main" val="31748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4A914B-88A6-C9DA-EF46-B3949368E2F3}"/>
              </a:ext>
            </a:extLst>
          </p:cNvPr>
          <p:cNvSpPr>
            <a:spLocks noGrp="1"/>
          </p:cNvSpPr>
          <p:nvPr>
            <p:ph type="title"/>
          </p:nvPr>
        </p:nvSpPr>
        <p:spPr/>
        <p:txBody>
          <a:bodyPr/>
          <a:lstStyle/>
          <a:p>
            <a:r>
              <a:rPr lang="sv-SE">
                <a:latin typeface="Franklin Gothic Medium"/>
              </a:rPr>
              <a:t>Practical information </a:t>
            </a:r>
            <a:endParaRPr lang="sv-SE"/>
          </a:p>
        </p:txBody>
      </p:sp>
      <p:sp>
        <p:nvSpPr>
          <p:cNvPr id="4" name="Platshållare för innehåll 3">
            <a:extLst>
              <a:ext uri="{FF2B5EF4-FFF2-40B4-BE49-F238E27FC236}">
                <a16:creationId xmlns:a16="http://schemas.microsoft.com/office/drawing/2014/main" id="{B6FC8D15-0FD5-79A2-FF8D-6F911596F95E}"/>
              </a:ext>
            </a:extLst>
          </p:cNvPr>
          <p:cNvSpPr>
            <a:spLocks noGrp="1"/>
          </p:cNvSpPr>
          <p:nvPr>
            <p:ph idx="1"/>
          </p:nvPr>
        </p:nvSpPr>
        <p:spPr/>
        <p:txBody>
          <a:bodyPr vert="horz" lIns="91440" tIns="45720" rIns="91440" bIns="45720" rtlCol="0" anchor="t">
            <a:noAutofit/>
          </a:bodyPr>
          <a:lstStyle/>
          <a:p>
            <a:pPr marL="457200" indent="-457200"/>
            <a:r>
              <a:rPr lang="sv-SE" sz="2400" err="1">
                <a:solidFill>
                  <a:schemeClr val="tx1"/>
                </a:solidFill>
                <a:latin typeface="Franklin Gothic Book"/>
              </a:rPr>
              <a:t>You</a:t>
            </a:r>
            <a:r>
              <a:rPr lang="sv-SE" sz="2400">
                <a:solidFill>
                  <a:schemeClr val="tx1"/>
                </a:solidFill>
                <a:latin typeface="Franklin Gothic Book"/>
              </a:rPr>
              <a:t> </a:t>
            </a:r>
            <a:r>
              <a:rPr lang="sv-SE" sz="2400" err="1">
                <a:solidFill>
                  <a:schemeClr val="tx1"/>
                </a:solidFill>
                <a:latin typeface="Franklin Gothic Book"/>
              </a:rPr>
              <a:t>are</a:t>
            </a:r>
            <a:r>
              <a:rPr lang="sv-SE" sz="2400">
                <a:solidFill>
                  <a:schemeClr val="tx1"/>
                </a:solidFill>
                <a:latin typeface="Franklin Gothic Book"/>
              </a:rPr>
              <a:t> </a:t>
            </a:r>
            <a:r>
              <a:rPr lang="sv-SE" sz="2400" err="1">
                <a:solidFill>
                  <a:schemeClr val="tx1"/>
                </a:solidFill>
                <a:latin typeface="Franklin Gothic Book"/>
              </a:rPr>
              <a:t>responsible</a:t>
            </a:r>
            <a:r>
              <a:rPr lang="sv-SE" sz="2400">
                <a:solidFill>
                  <a:schemeClr val="tx1"/>
                </a:solidFill>
                <a:latin typeface="Franklin Gothic Book"/>
              </a:rPr>
              <a:t> for </a:t>
            </a:r>
            <a:r>
              <a:rPr lang="sv-SE" sz="2400" err="1">
                <a:solidFill>
                  <a:schemeClr val="tx1"/>
                </a:solidFill>
                <a:latin typeface="Franklin Gothic Book"/>
              </a:rPr>
              <a:t>your</a:t>
            </a:r>
            <a:r>
              <a:rPr lang="sv-SE" sz="2400">
                <a:solidFill>
                  <a:schemeClr val="tx1"/>
                </a:solidFill>
                <a:latin typeface="Franklin Gothic Book"/>
              </a:rPr>
              <a:t> </a:t>
            </a:r>
            <a:r>
              <a:rPr lang="sv-SE" sz="2400" err="1">
                <a:solidFill>
                  <a:schemeClr val="tx1"/>
                </a:solidFill>
                <a:latin typeface="Franklin Gothic Book"/>
              </a:rPr>
              <a:t>own</a:t>
            </a:r>
            <a:r>
              <a:rPr lang="sv-SE" sz="2400">
                <a:solidFill>
                  <a:schemeClr val="tx1"/>
                </a:solidFill>
                <a:latin typeface="Franklin Gothic Book"/>
              </a:rPr>
              <a:t> </a:t>
            </a:r>
            <a:r>
              <a:rPr lang="sv-SE" sz="2400" err="1">
                <a:solidFill>
                  <a:schemeClr val="tx1"/>
                </a:solidFill>
                <a:latin typeface="Franklin Gothic Book"/>
              </a:rPr>
              <a:t>travel</a:t>
            </a:r>
            <a:r>
              <a:rPr lang="sv-SE" sz="2400">
                <a:solidFill>
                  <a:schemeClr val="tx1"/>
                </a:solidFill>
                <a:latin typeface="Franklin Gothic Book"/>
              </a:rPr>
              <a:t> to and from the camp</a:t>
            </a:r>
          </a:p>
          <a:p>
            <a:pPr marL="457200" indent="-457200"/>
            <a:r>
              <a:rPr lang="sv-SE" sz="2400" err="1">
                <a:solidFill>
                  <a:schemeClr val="tx1"/>
                </a:solidFill>
                <a:latin typeface="Franklin Gothic Book"/>
              </a:rPr>
              <a:t>You</a:t>
            </a:r>
            <a:r>
              <a:rPr lang="sv-SE" sz="2400">
                <a:solidFill>
                  <a:schemeClr val="tx1"/>
                </a:solidFill>
                <a:latin typeface="Franklin Gothic Book"/>
              </a:rPr>
              <a:t> </a:t>
            </a:r>
            <a:r>
              <a:rPr lang="sv-SE" sz="2400" err="1">
                <a:solidFill>
                  <a:schemeClr val="tx1"/>
                </a:solidFill>
                <a:latin typeface="Franklin Gothic Book"/>
              </a:rPr>
              <a:t>should</a:t>
            </a:r>
            <a:r>
              <a:rPr lang="sv-SE" sz="2400">
                <a:solidFill>
                  <a:schemeClr val="tx1"/>
                </a:solidFill>
                <a:latin typeface="Franklin Gothic Book"/>
              </a:rPr>
              <a:t> </a:t>
            </a:r>
            <a:r>
              <a:rPr lang="sv-SE" sz="2400" err="1">
                <a:solidFill>
                  <a:schemeClr val="tx1"/>
                </a:solidFill>
                <a:latin typeface="Franklin Gothic Book"/>
              </a:rPr>
              <a:t>bring</a:t>
            </a:r>
            <a:r>
              <a:rPr lang="sv-SE" sz="2400">
                <a:solidFill>
                  <a:schemeClr val="tx1"/>
                </a:solidFill>
                <a:latin typeface="Franklin Gothic Book"/>
              </a:rPr>
              <a:t> </a:t>
            </a:r>
            <a:r>
              <a:rPr lang="sv-SE" sz="2400" err="1">
                <a:solidFill>
                  <a:schemeClr val="tx1"/>
                </a:solidFill>
                <a:latin typeface="Franklin Gothic Book"/>
              </a:rPr>
              <a:t>your</a:t>
            </a:r>
            <a:r>
              <a:rPr lang="sv-SE" sz="2400">
                <a:solidFill>
                  <a:schemeClr val="tx1"/>
                </a:solidFill>
                <a:latin typeface="Franklin Gothic Book"/>
              </a:rPr>
              <a:t> </a:t>
            </a:r>
            <a:r>
              <a:rPr lang="sv-SE" sz="2400" err="1">
                <a:solidFill>
                  <a:schemeClr val="tx1"/>
                </a:solidFill>
                <a:latin typeface="Franklin Gothic Book"/>
              </a:rPr>
              <a:t>own</a:t>
            </a:r>
            <a:r>
              <a:rPr lang="sv-SE" sz="2400">
                <a:solidFill>
                  <a:schemeClr val="tx1"/>
                </a:solidFill>
                <a:latin typeface="Franklin Gothic Book"/>
              </a:rPr>
              <a:t> tents</a:t>
            </a:r>
          </a:p>
          <a:p>
            <a:pPr marL="457200" indent="-457200"/>
            <a:r>
              <a:rPr lang="sv-SE" sz="2400">
                <a:solidFill>
                  <a:schemeClr val="tx1"/>
                </a:solidFill>
                <a:latin typeface="Franklin Gothic Book"/>
              </a:rPr>
              <a:t>Bring standard camp </a:t>
            </a:r>
            <a:r>
              <a:rPr lang="sv-SE" sz="2400" err="1">
                <a:solidFill>
                  <a:schemeClr val="tx1"/>
                </a:solidFill>
                <a:latin typeface="Franklin Gothic Book"/>
              </a:rPr>
              <a:t>gear</a:t>
            </a:r>
            <a:r>
              <a:rPr lang="sv-SE" sz="2400">
                <a:solidFill>
                  <a:schemeClr val="tx1"/>
                </a:solidFill>
                <a:latin typeface="Franklin Gothic Book"/>
              </a:rPr>
              <a:t> and </a:t>
            </a:r>
            <a:r>
              <a:rPr lang="sv-SE" sz="2400" err="1">
                <a:solidFill>
                  <a:schemeClr val="tx1"/>
                </a:solidFill>
                <a:latin typeface="Franklin Gothic Book"/>
              </a:rPr>
              <a:t>clothes</a:t>
            </a:r>
            <a:r>
              <a:rPr lang="sv-SE" sz="2400">
                <a:solidFill>
                  <a:schemeClr val="tx1"/>
                </a:solidFill>
                <a:latin typeface="Franklin Gothic Book"/>
              </a:rPr>
              <a:t> </a:t>
            </a:r>
            <a:r>
              <a:rPr lang="sv-SE" sz="2400" err="1">
                <a:solidFill>
                  <a:schemeClr val="tx1"/>
                </a:solidFill>
                <a:latin typeface="Franklin Gothic Book"/>
              </a:rPr>
              <a:t>suitable</a:t>
            </a:r>
            <a:r>
              <a:rPr lang="sv-SE" sz="2400">
                <a:solidFill>
                  <a:schemeClr val="tx1"/>
                </a:solidFill>
                <a:latin typeface="Franklin Gothic Book"/>
              </a:rPr>
              <a:t> for camp </a:t>
            </a:r>
            <a:r>
              <a:rPr lang="sv-SE" sz="2400" err="1">
                <a:solidFill>
                  <a:schemeClr val="tx1"/>
                </a:solidFill>
                <a:latin typeface="Franklin Gothic Book"/>
              </a:rPr>
              <a:t>life</a:t>
            </a:r>
            <a:r>
              <a:rPr lang="sv-SE" sz="2400">
                <a:solidFill>
                  <a:schemeClr val="tx1"/>
                </a:solidFill>
                <a:latin typeface="Franklin Gothic Book"/>
              </a:rPr>
              <a:t>, a go-to list </a:t>
            </a:r>
            <a:r>
              <a:rPr lang="sv-SE" sz="2400" err="1">
                <a:solidFill>
                  <a:schemeClr val="tx1"/>
                </a:solidFill>
                <a:latin typeface="Franklin Gothic Book"/>
              </a:rPr>
              <a:t>will</a:t>
            </a:r>
            <a:r>
              <a:rPr lang="sv-SE" sz="2400">
                <a:solidFill>
                  <a:schemeClr val="tx1"/>
                </a:solidFill>
                <a:latin typeface="Franklin Gothic Book"/>
              </a:rPr>
              <a:t> be </a:t>
            </a:r>
            <a:r>
              <a:rPr lang="sv-SE" sz="2400" err="1">
                <a:solidFill>
                  <a:schemeClr val="tx1"/>
                </a:solidFill>
                <a:latin typeface="Franklin Gothic Book"/>
              </a:rPr>
              <a:t>posted</a:t>
            </a:r>
            <a:r>
              <a:rPr lang="sv-SE" sz="2400">
                <a:solidFill>
                  <a:schemeClr val="tx1"/>
                </a:solidFill>
                <a:latin typeface="Franklin Gothic Book"/>
              </a:rPr>
              <a:t> on </a:t>
            </a:r>
            <a:r>
              <a:rPr lang="sv-SE" sz="2400" err="1">
                <a:solidFill>
                  <a:schemeClr val="tx1"/>
                </a:solidFill>
                <a:latin typeface="Franklin Gothic Book"/>
              </a:rPr>
              <a:t>our</a:t>
            </a:r>
            <a:r>
              <a:rPr lang="sv-SE" sz="2400">
                <a:solidFill>
                  <a:schemeClr val="tx1"/>
                </a:solidFill>
                <a:latin typeface="Franklin Gothic Book"/>
              </a:rPr>
              <a:t> </a:t>
            </a:r>
            <a:r>
              <a:rPr lang="sv-SE" sz="2400" err="1">
                <a:solidFill>
                  <a:schemeClr val="tx1"/>
                </a:solidFill>
                <a:latin typeface="Franklin Gothic Book"/>
              </a:rPr>
              <a:t>website</a:t>
            </a:r>
            <a:endParaRPr lang="sv-SE" sz="2400">
              <a:solidFill>
                <a:schemeClr val="tx1"/>
              </a:solidFill>
              <a:latin typeface="Franklin Gothic Book"/>
            </a:endParaRPr>
          </a:p>
          <a:p>
            <a:pPr marL="457200" indent="-457200"/>
            <a:r>
              <a:rPr lang="sv-SE" sz="2400">
                <a:solidFill>
                  <a:schemeClr val="tx1"/>
                </a:solidFill>
                <a:latin typeface="Franklin Gothic Book"/>
              </a:rPr>
              <a:t>All </a:t>
            </a:r>
            <a:r>
              <a:rPr lang="sv-SE" sz="2400" err="1">
                <a:solidFill>
                  <a:schemeClr val="tx1"/>
                </a:solidFill>
                <a:latin typeface="Franklin Gothic Book"/>
              </a:rPr>
              <a:t>food</a:t>
            </a:r>
            <a:r>
              <a:rPr lang="sv-SE" sz="2400">
                <a:solidFill>
                  <a:schemeClr val="tx1"/>
                </a:solidFill>
                <a:latin typeface="Franklin Gothic Book"/>
              </a:rPr>
              <a:t> </a:t>
            </a:r>
            <a:r>
              <a:rPr lang="sv-SE" sz="2400" err="1">
                <a:solidFill>
                  <a:schemeClr val="tx1"/>
                </a:solidFill>
                <a:latin typeface="Franklin Gothic Book"/>
              </a:rPr>
              <a:t>necessary</a:t>
            </a:r>
            <a:r>
              <a:rPr lang="sv-SE" sz="2400">
                <a:solidFill>
                  <a:schemeClr val="tx1"/>
                </a:solidFill>
                <a:latin typeface="Franklin Gothic Book"/>
              </a:rPr>
              <a:t> for a </a:t>
            </a:r>
            <a:r>
              <a:rPr lang="sv-SE" sz="2400" err="1">
                <a:solidFill>
                  <a:schemeClr val="tx1"/>
                </a:solidFill>
                <a:latin typeface="Franklin Gothic Book"/>
              </a:rPr>
              <a:t>week</a:t>
            </a:r>
            <a:r>
              <a:rPr lang="sv-SE" sz="2400">
                <a:solidFill>
                  <a:schemeClr val="tx1"/>
                </a:solidFill>
                <a:latin typeface="Franklin Gothic Book"/>
              </a:rPr>
              <a:t> </a:t>
            </a:r>
            <a:r>
              <a:rPr lang="sv-SE" sz="2400" err="1">
                <a:solidFill>
                  <a:schemeClr val="tx1"/>
                </a:solidFill>
                <a:latin typeface="Franklin Gothic Book"/>
              </a:rPr>
              <a:t>of</a:t>
            </a:r>
            <a:r>
              <a:rPr lang="sv-SE" sz="2400">
                <a:solidFill>
                  <a:schemeClr val="tx1"/>
                </a:solidFill>
                <a:latin typeface="Franklin Gothic Book"/>
              </a:rPr>
              <a:t> camp is </a:t>
            </a:r>
            <a:r>
              <a:rPr lang="sv-SE" sz="2400" err="1">
                <a:solidFill>
                  <a:schemeClr val="tx1"/>
                </a:solidFill>
                <a:latin typeface="Franklin Gothic Book"/>
              </a:rPr>
              <a:t>included</a:t>
            </a:r>
            <a:r>
              <a:rPr lang="sv-SE" sz="2400">
                <a:solidFill>
                  <a:schemeClr val="tx1"/>
                </a:solidFill>
                <a:latin typeface="Franklin Gothic Book"/>
              </a:rPr>
              <a:t> in the </a:t>
            </a:r>
            <a:r>
              <a:rPr lang="sv-SE" sz="2400" err="1">
                <a:solidFill>
                  <a:schemeClr val="tx1"/>
                </a:solidFill>
                <a:latin typeface="Franklin Gothic Book"/>
              </a:rPr>
              <a:t>fee</a:t>
            </a:r>
            <a:r>
              <a:rPr lang="sv-SE" sz="2400">
                <a:solidFill>
                  <a:schemeClr val="tx1"/>
                </a:solidFill>
                <a:latin typeface="Franklin Gothic Book"/>
              </a:rPr>
              <a:t>. </a:t>
            </a:r>
            <a:r>
              <a:rPr lang="sv-SE" sz="2400" err="1">
                <a:solidFill>
                  <a:schemeClr val="tx1"/>
                </a:solidFill>
                <a:latin typeface="Franklin Gothic Book"/>
              </a:rPr>
              <a:t>You</a:t>
            </a:r>
            <a:r>
              <a:rPr lang="sv-SE" sz="2400">
                <a:solidFill>
                  <a:schemeClr val="tx1"/>
                </a:solidFill>
                <a:latin typeface="Franklin Gothic Book"/>
              </a:rPr>
              <a:t> </a:t>
            </a:r>
            <a:r>
              <a:rPr lang="sv-SE" sz="2400" err="1">
                <a:solidFill>
                  <a:schemeClr val="tx1"/>
                </a:solidFill>
                <a:latin typeface="Franklin Gothic Book"/>
              </a:rPr>
              <a:t>collect</a:t>
            </a:r>
            <a:r>
              <a:rPr lang="sv-SE" sz="2400">
                <a:solidFill>
                  <a:schemeClr val="tx1"/>
                </a:solidFill>
                <a:latin typeface="Franklin Gothic Book"/>
              </a:rPr>
              <a:t> and </a:t>
            </a:r>
            <a:r>
              <a:rPr lang="sv-SE" sz="2400" err="1">
                <a:solidFill>
                  <a:schemeClr val="tx1"/>
                </a:solidFill>
                <a:latin typeface="Franklin Gothic Book"/>
              </a:rPr>
              <a:t>cook</a:t>
            </a:r>
            <a:r>
              <a:rPr lang="sv-SE" sz="2400">
                <a:solidFill>
                  <a:schemeClr val="tx1"/>
                </a:solidFill>
                <a:latin typeface="Franklin Gothic Book"/>
              </a:rPr>
              <a:t> the </a:t>
            </a:r>
            <a:r>
              <a:rPr lang="sv-SE" sz="2400" err="1">
                <a:solidFill>
                  <a:schemeClr val="tx1"/>
                </a:solidFill>
                <a:latin typeface="Franklin Gothic Book"/>
              </a:rPr>
              <a:t>food</a:t>
            </a:r>
            <a:r>
              <a:rPr lang="sv-SE" sz="2400">
                <a:solidFill>
                  <a:schemeClr val="tx1"/>
                </a:solidFill>
                <a:latin typeface="Franklin Gothic Book"/>
              </a:rPr>
              <a:t> in </a:t>
            </a:r>
            <a:r>
              <a:rPr lang="sv-SE" sz="2400" err="1">
                <a:solidFill>
                  <a:schemeClr val="tx1"/>
                </a:solidFill>
                <a:latin typeface="Franklin Gothic Book"/>
              </a:rPr>
              <a:t>your</a:t>
            </a:r>
            <a:r>
              <a:rPr lang="sv-SE" sz="2400">
                <a:solidFill>
                  <a:schemeClr val="tx1"/>
                </a:solidFill>
                <a:latin typeface="Franklin Gothic Book"/>
              </a:rPr>
              <a:t> </a:t>
            </a:r>
            <a:r>
              <a:rPr lang="sv-SE" sz="2400" err="1">
                <a:solidFill>
                  <a:schemeClr val="tx1"/>
                </a:solidFill>
                <a:latin typeface="Franklin Gothic Book"/>
              </a:rPr>
              <a:t>campsite</a:t>
            </a:r>
            <a:r>
              <a:rPr lang="sv-SE" sz="2400">
                <a:solidFill>
                  <a:schemeClr val="tx1"/>
                </a:solidFill>
                <a:latin typeface="Franklin Gothic Book"/>
              </a:rPr>
              <a:t> as a </a:t>
            </a:r>
            <a:r>
              <a:rPr lang="sv-SE" sz="2400" err="1">
                <a:solidFill>
                  <a:schemeClr val="tx1"/>
                </a:solidFill>
                <a:latin typeface="Franklin Gothic Book"/>
              </a:rPr>
              <a:t>group</a:t>
            </a:r>
            <a:endParaRPr lang="sv-SE" sz="2400">
              <a:solidFill>
                <a:schemeClr val="tx1"/>
              </a:solidFill>
              <a:latin typeface="Franklin Gothic Book"/>
            </a:endParaRPr>
          </a:p>
          <a:p>
            <a:pPr marL="457200" indent="-457200"/>
            <a:r>
              <a:rPr lang="sv-SE" sz="2400" err="1">
                <a:solidFill>
                  <a:schemeClr val="tx1"/>
                </a:solidFill>
                <a:latin typeface="Franklin Gothic Book"/>
              </a:rPr>
              <a:t>Watertoilets</a:t>
            </a:r>
            <a:r>
              <a:rPr lang="sv-SE" sz="2400">
                <a:solidFill>
                  <a:schemeClr val="tx1"/>
                </a:solidFill>
                <a:latin typeface="Franklin Gothic Book"/>
              </a:rPr>
              <a:t> and showers </a:t>
            </a:r>
            <a:r>
              <a:rPr lang="sv-SE" sz="2400" err="1">
                <a:solidFill>
                  <a:schemeClr val="tx1"/>
                </a:solidFill>
                <a:latin typeface="Franklin Gothic Book"/>
              </a:rPr>
              <a:t>available</a:t>
            </a:r>
            <a:r>
              <a:rPr lang="sv-SE" sz="2400">
                <a:solidFill>
                  <a:schemeClr val="tx1"/>
                </a:solidFill>
                <a:latin typeface="Franklin Gothic Book"/>
              </a:rPr>
              <a:t> </a:t>
            </a:r>
            <a:r>
              <a:rPr lang="sv-SE" sz="2400" err="1">
                <a:solidFill>
                  <a:schemeClr val="tx1"/>
                </a:solidFill>
                <a:latin typeface="Franklin Gothic Book"/>
              </a:rPr>
              <a:t>onsite</a:t>
            </a:r>
            <a:endParaRPr lang="sv-SE" sz="2400">
              <a:solidFill>
                <a:schemeClr val="tx1"/>
              </a:solidFill>
              <a:latin typeface="Franklin Gothic Book"/>
            </a:endParaRPr>
          </a:p>
          <a:p>
            <a:pPr marL="457200" indent="-457200"/>
            <a:r>
              <a:rPr lang="sv-SE" sz="2400">
                <a:solidFill>
                  <a:schemeClr val="tx1"/>
                </a:solidFill>
                <a:latin typeface="Franklin Gothic Book"/>
              </a:rPr>
              <a:t>Transport </a:t>
            </a:r>
            <a:r>
              <a:rPr lang="sv-SE" sz="2400" err="1">
                <a:solidFill>
                  <a:schemeClr val="tx1"/>
                </a:solidFill>
                <a:latin typeface="Franklin Gothic Book"/>
              </a:rPr>
              <a:t>of</a:t>
            </a:r>
            <a:r>
              <a:rPr lang="sv-SE" sz="2400">
                <a:solidFill>
                  <a:schemeClr val="tx1"/>
                </a:solidFill>
                <a:latin typeface="Franklin Gothic Book"/>
              </a:rPr>
              <a:t> </a:t>
            </a:r>
            <a:r>
              <a:rPr lang="sv-SE" sz="2400" err="1">
                <a:solidFill>
                  <a:schemeClr val="tx1"/>
                </a:solidFill>
                <a:latin typeface="Franklin Gothic Book"/>
              </a:rPr>
              <a:t>goods</a:t>
            </a:r>
            <a:r>
              <a:rPr lang="sv-SE" sz="2400">
                <a:solidFill>
                  <a:schemeClr val="tx1"/>
                </a:solidFill>
                <a:latin typeface="Franklin Gothic Book"/>
              </a:rPr>
              <a:t> is acceptable in </a:t>
            </a:r>
            <a:r>
              <a:rPr lang="sv-SE" sz="2400" err="1">
                <a:solidFill>
                  <a:schemeClr val="tx1"/>
                </a:solidFill>
                <a:latin typeface="Franklin Gothic Book"/>
              </a:rPr>
              <a:t>various</a:t>
            </a:r>
            <a:r>
              <a:rPr lang="sv-SE" sz="2400">
                <a:solidFill>
                  <a:schemeClr val="tx1"/>
                </a:solidFill>
                <a:latin typeface="Franklin Gothic Book"/>
              </a:rPr>
              <a:t> forms</a:t>
            </a:r>
            <a:endParaRPr lang="sv-SE" sz="2400">
              <a:solidFill>
                <a:schemeClr val="tx1"/>
              </a:solidFill>
            </a:endParaRPr>
          </a:p>
          <a:p>
            <a:pPr marL="0" indent="0">
              <a:buNone/>
            </a:pPr>
            <a:endParaRPr lang="sv-SE" sz="2400">
              <a:solidFill>
                <a:schemeClr val="tx1"/>
              </a:solidFill>
            </a:endParaRPr>
          </a:p>
          <a:p>
            <a:endParaRPr lang="sv-SE"/>
          </a:p>
          <a:p>
            <a:endParaRPr lang="sv-SE"/>
          </a:p>
          <a:p>
            <a:endParaRPr lang="sv-SE"/>
          </a:p>
        </p:txBody>
      </p:sp>
      <p:pic>
        <p:nvPicPr>
          <p:cNvPr id="3" name="Picture 2" descr="A group of hands making a heart with their fingers&#10;&#10;AI-generated content may be incorrect.">
            <a:extLst>
              <a:ext uri="{FF2B5EF4-FFF2-40B4-BE49-F238E27FC236}">
                <a16:creationId xmlns:a16="http://schemas.microsoft.com/office/drawing/2014/main" id="{BC7A55F1-9242-75C1-7C8A-9D1077DEC0C6}"/>
              </a:ext>
            </a:extLst>
          </p:cNvPr>
          <p:cNvPicPr>
            <a:picLocks noChangeAspect="1"/>
          </p:cNvPicPr>
          <p:nvPr/>
        </p:nvPicPr>
        <p:blipFill>
          <a:blip r:embed="rId2"/>
          <a:stretch>
            <a:fillRect/>
          </a:stretch>
        </p:blipFill>
        <p:spPr>
          <a:xfrm>
            <a:off x="8309699" y="2112000"/>
            <a:ext cx="3726602" cy="2634000"/>
          </a:xfrm>
          <a:prstGeom prst="rect">
            <a:avLst/>
          </a:prstGeom>
        </p:spPr>
      </p:pic>
    </p:spTree>
    <p:extLst>
      <p:ext uri="{BB962C8B-B14F-4D97-AF65-F5344CB8AC3E}">
        <p14:creationId xmlns:p14="http://schemas.microsoft.com/office/powerpoint/2010/main" val="277715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4F1FF9-23D2-3052-26B6-B9DBCAC6437F}"/>
              </a:ext>
            </a:extLst>
          </p:cNvPr>
          <p:cNvSpPr>
            <a:spLocks noGrp="1"/>
          </p:cNvSpPr>
          <p:nvPr>
            <p:ph type="title"/>
          </p:nvPr>
        </p:nvSpPr>
        <p:spPr>
          <a:xfrm>
            <a:off x="589952" y="1103085"/>
            <a:ext cx="3932237" cy="841829"/>
          </a:xfrm>
        </p:spPr>
        <p:txBody>
          <a:bodyPr/>
          <a:lstStyle/>
          <a:p>
            <a:r>
              <a:rPr lang="sv-SE">
                <a:latin typeface="Franklin Gothic Medium"/>
              </a:rPr>
              <a:t>More information </a:t>
            </a:r>
            <a:endParaRPr lang="sv-SE"/>
          </a:p>
        </p:txBody>
      </p:sp>
      <p:sp>
        <p:nvSpPr>
          <p:cNvPr id="4" name="Platshållare för innehåll 3">
            <a:extLst>
              <a:ext uri="{FF2B5EF4-FFF2-40B4-BE49-F238E27FC236}">
                <a16:creationId xmlns:a16="http://schemas.microsoft.com/office/drawing/2014/main" id="{D3D663BE-5844-704A-F513-D0833ABA663C}"/>
              </a:ext>
            </a:extLst>
          </p:cNvPr>
          <p:cNvSpPr>
            <a:spLocks noGrp="1"/>
          </p:cNvSpPr>
          <p:nvPr>
            <p:ph type="body" sz="half" idx="2"/>
          </p:nvPr>
        </p:nvSpPr>
        <p:spPr>
          <a:xfrm>
            <a:off x="589952" y="2345508"/>
            <a:ext cx="3950525" cy="3523479"/>
          </a:xfrm>
        </p:spPr>
        <p:txBody>
          <a:bodyPr vert="horz" lIns="91440" tIns="45720" rIns="91440" bIns="45720" rtlCol="0" anchor="t">
            <a:normAutofit/>
          </a:bodyPr>
          <a:lstStyle/>
          <a:p>
            <a:pPr marL="285750" indent="-285750">
              <a:buChar char="•"/>
            </a:pPr>
            <a:r>
              <a:rPr lang="sv-SE" sz="2400">
                <a:latin typeface="Franklin Gothic Book"/>
              </a:rPr>
              <a:t>All information on </a:t>
            </a:r>
            <a:r>
              <a:rPr lang="sv-SE" sz="2400" err="1">
                <a:latin typeface="Franklin Gothic Book"/>
              </a:rPr>
              <a:t>our</a:t>
            </a:r>
            <a:r>
              <a:rPr lang="sv-SE" sz="2400">
                <a:latin typeface="Franklin Gothic Book"/>
              </a:rPr>
              <a:t> </a:t>
            </a:r>
            <a:r>
              <a:rPr lang="sv-SE" sz="2400" err="1">
                <a:latin typeface="Franklin Gothic Book"/>
              </a:rPr>
              <a:t>website</a:t>
            </a:r>
            <a:r>
              <a:rPr lang="sv-SE" sz="2400">
                <a:latin typeface="Franklin Gothic Book"/>
              </a:rPr>
              <a:t>, jamboree.se</a:t>
            </a:r>
            <a:endParaRPr lang="sv-SE" sz="2400"/>
          </a:p>
          <a:p>
            <a:pPr marL="285750" indent="-285750">
              <a:buChar char="•"/>
            </a:pPr>
            <a:r>
              <a:rPr lang="sv-SE" sz="2400">
                <a:latin typeface="Franklin Gothic Book"/>
              </a:rPr>
              <a:t>Jamboree newsletters in </a:t>
            </a:r>
            <a:r>
              <a:rPr lang="sv-SE" sz="2400" err="1">
                <a:latin typeface="Franklin Gothic Book"/>
              </a:rPr>
              <a:t>your</a:t>
            </a:r>
            <a:r>
              <a:rPr lang="sv-SE" sz="2400">
                <a:latin typeface="Franklin Gothic Book"/>
              </a:rPr>
              <a:t> mailbox </a:t>
            </a:r>
            <a:r>
              <a:rPr lang="sv-SE" sz="2400" err="1">
                <a:latin typeface="Franklin Gothic Book"/>
              </a:rPr>
              <a:t>when</a:t>
            </a:r>
            <a:r>
              <a:rPr lang="sv-SE" sz="2400">
                <a:latin typeface="Franklin Gothic Book"/>
              </a:rPr>
              <a:t> information is </a:t>
            </a:r>
            <a:r>
              <a:rPr lang="sv-SE" sz="2400" err="1">
                <a:latin typeface="Franklin Gothic Book"/>
              </a:rPr>
              <a:t>updated</a:t>
            </a:r>
            <a:endParaRPr lang="sv-SE" sz="2400">
              <a:latin typeface="Franklin Gothic Book"/>
            </a:endParaRPr>
          </a:p>
          <a:p>
            <a:pPr marL="285750" indent="-285750">
              <a:buChar char="•"/>
            </a:pPr>
            <a:r>
              <a:rPr lang="sv-SE" sz="2400">
                <a:latin typeface="Franklin Gothic Book"/>
              </a:rPr>
              <a:t>Online information session in the spring</a:t>
            </a:r>
          </a:p>
          <a:p>
            <a:pPr marL="285750" indent="-285750">
              <a:buChar char="•"/>
            </a:pPr>
            <a:r>
              <a:rPr lang="sv-SE" sz="2400">
                <a:latin typeface="Franklin Gothic Book"/>
              </a:rPr>
              <a:t>Email jamboree@scouterna.se</a:t>
            </a:r>
          </a:p>
        </p:txBody>
      </p:sp>
      <p:pic>
        <p:nvPicPr>
          <p:cNvPr id="7" name="Platshållare för innehåll 6" descr="En bild som visar text, klädsel, Människoansikte, person&#10;&#10;AI-genererat innehåll kan vara felaktigt.">
            <a:extLst>
              <a:ext uri="{FF2B5EF4-FFF2-40B4-BE49-F238E27FC236}">
                <a16:creationId xmlns:a16="http://schemas.microsoft.com/office/drawing/2014/main" id="{7FA5018E-66D2-C800-2C3E-BED9C5DD60CD}"/>
              </a:ext>
            </a:extLst>
          </p:cNvPr>
          <p:cNvPicPr>
            <a:picLocks noGrp="1" noChangeAspect="1"/>
          </p:cNvPicPr>
          <p:nvPr>
            <p:ph idx="1"/>
          </p:nvPr>
        </p:nvPicPr>
        <p:blipFill>
          <a:blip r:embed="rId2"/>
          <a:stretch>
            <a:fillRect/>
          </a:stretch>
        </p:blipFill>
        <p:spPr>
          <a:xfrm>
            <a:off x="5277742" y="1366837"/>
            <a:ext cx="5983092" cy="4114800"/>
          </a:xfrm>
          <a:prstGeom prst="rect">
            <a:avLst/>
          </a:prstGeom>
        </p:spPr>
      </p:pic>
      <p:sp>
        <p:nvSpPr>
          <p:cNvPr id="3" name="Oval 2">
            <a:extLst>
              <a:ext uri="{FF2B5EF4-FFF2-40B4-BE49-F238E27FC236}">
                <a16:creationId xmlns:a16="http://schemas.microsoft.com/office/drawing/2014/main" id="{77C1A106-2D40-21F7-80F3-ECD89BDB3ACC}"/>
              </a:ext>
            </a:extLst>
          </p:cNvPr>
          <p:cNvSpPr/>
          <p:nvPr/>
        </p:nvSpPr>
        <p:spPr>
          <a:xfrm>
            <a:off x="7788000" y="1524000"/>
            <a:ext cx="660000" cy="612000"/>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4113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84DE84-AF72-4225-7DB1-5E4C9C940B7E}"/>
              </a:ext>
            </a:extLst>
          </p:cNvPr>
          <p:cNvSpPr/>
          <p:nvPr/>
        </p:nvSpPr>
        <p:spPr>
          <a:xfrm>
            <a:off x="2892000" y="1668000"/>
            <a:ext cx="5964000" cy="3240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hands making a gesture&#10;&#10;AI-generated content may be incorrect.">
            <a:extLst>
              <a:ext uri="{FF2B5EF4-FFF2-40B4-BE49-F238E27FC236}">
                <a16:creationId xmlns:a16="http://schemas.microsoft.com/office/drawing/2014/main" id="{A6F9D53C-5EE1-DC03-917D-19CDE97B8232}"/>
              </a:ext>
            </a:extLst>
          </p:cNvPr>
          <p:cNvPicPr>
            <a:picLocks noChangeAspect="1"/>
          </p:cNvPicPr>
          <p:nvPr/>
        </p:nvPicPr>
        <p:blipFill>
          <a:blip r:embed="rId3"/>
          <a:stretch>
            <a:fillRect/>
          </a:stretch>
        </p:blipFill>
        <p:spPr>
          <a:xfrm>
            <a:off x="2693699" y="1026000"/>
            <a:ext cx="6810602" cy="4806000"/>
          </a:xfrm>
          <a:prstGeom prst="rect">
            <a:avLst/>
          </a:prstGeom>
        </p:spPr>
      </p:pic>
    </p:spTree>
    <p:extLst>
      <p:ext uri="{BB962C8B-B14F-4D97-AF65-F5344CB8AC3E}">
        <p14:creationId xmlns:p14="http://schemas.microsoft.com/office/powerpoint/2010/main" val="1240751153"/>
      </p:ext>
    </p:extLst>
  </p:cSld>
  <p:clrMapOvr>
    <a:masterClrMapping/>
  </p:clrMapOvr>
  <mc:AlternateContent xmlns:mc="http://schemas.openxmlformats.org/markup-compatibility/2006" xmlns:p14="http://schemas.microsoft.com/office/powerpoint/2010/main">
    <mc:Choice Requires="p14">
      <p:transition spd="slow" p14:dur="2000" advTm="6078"/>
    </mc:Choice>
    <mc:Fallback xmlns="">
      <p:transition spd="slow" advTm="607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1A80-2146-53F4-BB2C-117ECA1ED6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CC4348-28BE-3086-A76A-CC362F3C4CA1}"/>
              </a:ext>
            </a:extLst>
          </p:cNvPr>
          <p:cNvSpPr>
            <a:spLocks noGrp="1"/>
          </p:cNvSpPr>
          <p:nvPr>
            <p:ph type="ctrTitle"/>
          </p:nvPr>
        </p:nvSpPr>
        <p:spPr/>
        <p:txBody>
          <a:bodyPr>
            <a:normAutofit/>
          </a:bodyPr>
          <a:lstStyle/>
          <a:p>
            <a:r>
              <a:rPr lang="en-GB" dirty="0">
                <a:latin typeface="Franklin Gothic Medium"/>
              </a:rPr>
              <a:t>Questions and answers</a:t>
            </a:r>
            <a:endParaRPr lang="en-US" dirty="0"/>
          </a:p>
        </p:txBody>
      </p:sp>
      <p:sp>
        <p:nvSpPr>
          <p:cNvPr id="3" name="Subtitle 2">
            <a:extLst>
              <a:ext uri="{FF2B5EF4-FFF2-40B4-BE49-F238E27FC236}">
                <a16:creationId xmlns:a16="http://schemas.microsoft.com/office/drawing/2014/main" id="{1DF822EF-69DE-3812-6F3B-A1062CB905C9}"/>
              </a:ext>
            </a:extLst>
          </p:cNvPr>
          <p:cNvSpPr>
            <a:spLocks noGrp="1"/>
          </p:cNvSpPr>
          <p:nvPr>
            <p:ph type="subTitle" idx="1"/>
          </p:nvPr>
        </p:nvSpPr>
        <p:spPr/>
        <p:txBody>
          <a:bodyPr vert="horz" lIns="91440" tIns="45720" rIns="91440" bIns="45720" rtlCol="0" anchor="t">
            <a:normAutofit/>
          </a:bodyPr>
          <a:lstStyle/>
          <a:p>
            <a:r>
              <a:rPr lang="en-GB" dirty="0">
                <a:latin typeface="Franklin Gothic Book"/>
              </a:rPr>
              <a:t>Roughly 70 minutes</a:t>
            </a:r>
          </a:p>
        </p:txBody>
      </p:sp>
    </p:spTree>
    <p:extLst>
      <p:ext uri="{BB962C8B-B14F-4D97-AF65-F5344CB8AC3E}">
        <p14:creationId xmlns:p14="http://schemas.microsoft.com/office/powerpoint/2010/main" val="643638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26-promofilm">
            <a:hlinkClick r:id="" action="ppaction://media"/>
            <a:extLst>
              <a:ext uri="{FF2B5EF4-FFF2-40B4-BE49-F238E27FC236}">
                <a16:creationId xmlns:a16="http://schemas.microsoft.com/office/drawing/2014/main" id="{5903227F-5492-F160-84EF-8AA12D70AB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763"/>
            <a:ext cx="12195175" cy="6859786"/>
          </a:xfrm>
          <a:prstGeom prst="rect">
            <a:avLst/>
          </a:prstGeom>
        </p:spPr>
      </p:pic>
    </p:spTree>
    <p:extLst>
      <p:ext uri="{BB962C8B-B14F-4D97-AF65-F5344CB8AC3E}">
        <p14:creationId xmlns:p14="http://schemas.microsoft.com/office/powerpoint/2010/main" val="1796031267"/>
      </p:ext>
    </p:extLst>
  </p:cSld>
  <p:clrMapOvr>
    <a:masterClrMapping/>
  </p:clrMapOvr>
  <mc:AlternateContent xmlns:mc="http://schemas.openxmlformats.org/markup-compatibility/2006" xmlns:p14="http://schemas.microsoft.com/office/powerpoint/2010/main">
    <mc:Choice Requires="p14">
      <p:transition spd="slow" p14:dur="2000" advTm="74916"/>
    </mc:Choice>
    <mc:Fallback xmlns="">
      <p:transition spd="slow" advTm="74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12" objId="4"/>
        <p14:stopEvt time="74210"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486CD5-B80C-44BF-8691-962668709BED}"/>
              </a:ext>
            </a:extLst>
          </p:cNvPr>
          <p:cNvSpPr>
            <a:spLocks noGrp="1"/>
          </p:cNvSpPr>
          <p:nvPr>
            <p:ph type="title"/>
          </p:nvPr>
        </p:nvSpPr>
        <p:spPr>
          <a:xfrm>
            <a:off x="486923" y="1325774"/>
            <a:ext cx="5120148" cy="1196771"/>
          </a:xfrm>
        </p:spPr>
        <p:txBody>
          <a:bodyPr>
            <a:normAutofit fontScale="90000"/>
          </a:bodyPr>
          <a:lstStyle/>
          <a:p>
            <a:r>
              <a:rPr lang="sv-SE">
                <a:latin typeface="Franklin Gothic Medium"/>
              </a:rPr>
              <a:t>The Swedish national jamboree 2026</a:t>
            </a:r>
            <a:endParaRPr lang="sv-SE" err="1"/>
          </a:p>
        </p:txBody>
      </p:sp>
      <p:sp>
        <p:nvSpPr>
          <p:cNvPr id="3" name="Platshållare för innehåll 2">
            <a:extLst>
              <a:ext uri="{FF2B5EF4-FFF2-40B4-BE49-F238E27FC236}">
                <a16:creationId xmlns:a16="http://schemas.microsoft.com/office/drawing/2014/main" id="{32430D01-A745-2E60-BA3C-3E19CD1D4D1B}"/>
              </a:ext>
            </a:extLst>
          </p:cNvPr>
          <p:cNvSpPr>
            <a:spLocks noGrp="1"/>
          </p:cNvSpPr>
          <p:nvPr>
            <p:ph idx="1"/>
          </p:nvPr>
        </p:nvSpPr>
        <p:spPr>
          <a:xfrm>
            <a:off x="488430" y="2526813"/>
            <a:ext cx="5120148" cy="3612674"/>
          </a:xfrm>
        </p:spPr>
        <p:txBody>
          <a:bodyPr vert="horz" lIns="91440" tIns="45720" rIns="91440" bIns="45720" rtlCol="0" anchor="t">
            <a:normAutofit/>
          </a:bodyPr>
          <a:lstStyle/>
          <a:p>
            <a:pPr marL="457200" indent="-457200"/>
            <a:r>
              <a:rPr lang="sv-SE" err="1">
                <a:latin typeface="Franklin Gothic Book"/>
              </a:rPr>
              <a:t>Experience</a:t>
            </a:r>
            <a:r>
              <a:rPr lang="sv-SE">
                <a:latin typeface="Franklin Gothic Book"/>
              </a:rPr>
              <a:t> </a:t>
            </a:r>
            <a:r>
              <a:rPr lang="sv-SE" err="1">
                <a:latin typeface="Franklin Gothic Book"/>
              </a:rPr>
              <a:t>friendship</a:t>
            </a:r>
            <a:r>
              <a:rPr lang="sv-SE">
                <a:latin typeface="Franklin Gothic Book"/>
              </a:rPr>
              <a:t>, get </a:t>
            </a:r>
            <a:r>
              <a:rPr lang="sv-SE" err="1">
                <a:latin typeface="Franklin Gothic Book"/>
              </a:rPr>
              <a:t>inspired</a:t>
            </a:r>
            <a:r>
              <a:rPr lang="sv-SE">
                <a:latin typeface="Franklin Gothic Book"/>
              </a:rPr>
              <a:t> and </a:t>
            </a:r>
            <a:r>
              <a:rPr lang="sv-SE" err="1">
                <a:latin typeface="Franklin Gothic Book"/>
              </a:rPr>
              <a:t>explore</a:t>
            </a:r>
            <a:r>
              <a:rPr lang="sv-SE">
                <a:latin typeface="Franklin Gothic Book"/>
              </a:rPr>
              <a:t> the </a:t>
            </a:r>
            <a:r>
              <a:rPr lang="sv-SE" err="1">
                <a:latin typeface="Franklin Gothic Book"/>
              </a:rPr>
              <a:t>scope</a:t>
            </a:r>
            <a:r>
              <a:rPr lang="sv-SE">
                <a:latin typeface="Franklin Gothic Book"/>
              </a:rPr>
              <a:t> </a:t>
            </a:r>
            <a:r>
              <a:rPr lang="sv-SE" err="1">
                <a:latin typeface="Franklin Gothic Book"/>
              </a:rPr>
              <a:t>of</a:t>
            </a:r>
            <a:r>
              <a:rPr lang="sv-SE">
                <a:latin typeface="Franklin Gothic Book"/>
              </a:rPr>
              <a:t> the </a:t>
            </a:r>
            <a:r>
              <a:rPr lang="sv-SE" err="1">
                <a:latin typeface="Franklin Gothic Book"/>
              </a:rPr>
              <a:t>movement</a:t>
            </a:r>
            <a:r>
              <a:rPr lang="sv-SE">
                <a:latin typeface="Franklin Gothic Book"/>
              </a:rPr>
              <a:t> in Sweden</a:t>
            </a:r>
            <a:endParaRPr lang="en-US">
              <a:latin typeface="Franklin Gothic Book"/>
            </a:endParaRPr>
          </a:p>
          <a:p>
            <a:pPr marL="457200" indent="-457200"/>
            <a:r>
              <a:rPr lang="sv-SE">
                <a:latin typeface="Franklin Gothic Book"/>
              </a:rPr>
              <a:t>Test new scout </a:t>
            </a:r>
            <a:r>
              <a:rPr lang="sv-SE" err="1">
                <a:latin typeface="Franklin Gothic Book"/>
              </a:rPr>
              <a:t>programmes</a:t>
            </a:r>
            <a:r>
              <a:rPr lang="sv-SE">
                <a:latin typeface="Franklin Gothic Book"/>
              </a:rPr>
              <a:t> and </a:t>
            </a:r>
            <a:r>
              <a:rPr lang="sv-SE" err="1">
                <a:latin typeface="Franklin Gothic Book"/>
              </a:rPr>
              <a:t>methods</a:t>
            </a:r>
            <a:endParaRPr lang="sv-SE">
              <a:latin typeface="Franklin Gothic Book"/>
            </a:endParaRPr>
          </a:p>
          <a:p>
            <a:pPr marL="457200" indent="-457200"/>
            <a:r>
              <a:rPr lang="sv-SE" err="1"/>
              <a:t>Build</a:t>
            </a:r>
            <a:r>
              <a:rPr lang="sv-SE"/>
              <a:t> a </a:t>
            </a:r>
            <a:r>
              <a:rPr lang="sv-SE" err="1"/>
              <a:t>little</a:t>
            </a:r>
            <a:r>
              <a:rPr lang="sv-SE"/>
              <a:t> city – </a:t>
            </a:r>
            <a:r>
              <a:rPr lang="sv-SE" err="1"/>
              <a:t>together</a:t>
            </a:r>
            <a:r>
              <a:rPr lang="sv-SE"/>
              <a:t>!</a:t>
            </a:r>
            <a:r>
              <a:rPr lang="sv-SE">
                <a:solidFill>
                  <a:srgbClr val="000000"/>
                </a:solidFill>
                <a:latin typeface="Times"/>
                <a:cs typeface="Times"/>
              </a:rPr>
              <a:t> </a:t>
            </a:r>
            <a:endParaRPr lang="sv-SE"/>
          </a:p>
        </p:txBody>
      </p:sp>
      <p:pic>
        <p:nvPicPr>
          <p:cNvPr id="6" name="Platshållare för bild 5" descr="En bild som visar himmel, utomhus, klädsel, moln&#10;&#10;AI-genererat innehåll kan vara felaktigt.">
            <a:extLst>
              <a:ext uri="{FF2B5EF4-FFF2-40B4-BE49-F238E27FC236}">
                <a16:creationId xmlns:a16="http://schemas.microsoft.com/office/drawing/2014/main" id="{9F8B9B49-DEA2-3B20-50D8-ED8C1DFD5EC9}"/>
              </a:ext>
            </a:extLst>
          </p:cNvPr>
          <p:cNvPicPr>
            <a:picLocks noGrp="1" noChangeAspect="1"/>
          </p:cNvPicPr>
          <p:nvPr>
            <p:ph type="pic" sz="quarter" idx="13"/>
          </p:nvPr>
        </p:nvPicPr>
        <p:blipFill>
          <a:blip r:embed="rId4"/>
          <a:srcRect l="24479" r="15721"/>
          <a:stretch>
            <a:fillRect/>
          </a:stretch>
        </p:blipFill>
        <p:spPr>
          <a:xfrm>
            <a:off x="6040882" y="0"/>
            <a:ext cx="6151118" cy="6858000"/>
          </a:xfrm>
        </p:spPr>
      </p:pic>
    </p:spTree>
    <p:custDataLst>
      <p:tags r:id="rId1"/>
    </p:custDataLst>
    <p:extLst>
      <p:ext uri="{BB962C8B-B14F-4D97-AF65-F5344CB8AC3E}">
        <p14:creationId xmlns:p14="http://schemas.microsoft.com/office/powerpoint/2010/main" val="854495859"/>
      </p:ext>
    </p:extLst>
  </p:cSld>
  <p:clrMapOvr>
    <a:masterClrMapping/>
  </p:clrMapOvr>
  <mc:AlternateContent xmlns:mc="http://schemas.openxmlformats.org/markup-compatibility/2006" xmlns:p14="http://schemas.microsoft.com/office/powerpoint/2010/main">
    <mc:Choice Requires="p14">
      <p:transition spd="slow" p14:dur="2000" advTm="15677"/>
    </mc:Choice>
    <mc:Fallback xmlns="">
      <p:transition spd="slow" advTm="156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20AD5A-7846-96AC-6930-4EB502F2AF04}"/>
              </a:ext>
            </a:extLst>
          </p:cNvPr>
          <p:cNvSpPr>
            <a:spLocks noGrp="1"/>
          </p:cNvSpPr>
          <p:nvPr>
            <p:ph type="title"/>
          </p:nvPr>
        </p:nvSpPr>
        <p:spPr>
          <a:xfrm>
            <a:off x="838200" y="1013067"/>
            <a:ext cx="5120148" cy="1290224"/>
          </a:xfrm>
        </p:spPr>
        <p:txBody>
          <a:bodyPr/>
          <a:lstStyle/>
          <a:p>
            <a:r>
              <a:rPr lang="sv-SE"/>
              <a:t>Jamboree26</a:t>
            </a:r>
          </a:p>
        </p:txBody>
      </p:sp>
      <p:sp>
        <p:nvSpPr>
          <p:cNvPr id="3" name="Platshållare för innehåll 2">
            <a:extLst>
              <a:ext uri="{FF2B5EF4-FFF2-40B4-BE49-F238E27FC236}">
                <a16:creationId xmlns:a16="http://schemas.microsoft.com/office/drawing/2014/main" id="{A8419E3E-7BB3-9B31-5079-373B1B087234}"/>
              </a:ext>
            </a:extLst>
          </p:cNvPr>
          <p:cNvSpPr>
            <a:spLocks noGrp="1"/>
          </p:cNvSpPr>
          <p:nvPr>
            <p:ph idx="1"/>
          </p:nvPr>
        </p:nvSpPr>
        <p:spPr/>
        <p:txBody>
          <a:bodyPr vert="horz" lIns="91440" tIns="45720" rIns="91440" bIns="45720" rtlCol="0" anchor="t">
            <a:normAutofit/>
          </a:bodyPr>
          <a:lstStyle/>
          <a:p>
            <a:r>
              <a:rPr lang="sv-SE" err="1">
                <a:latin typeface="Franklin Gothic Book"/>
              </a:rPr>
              <a:t>July</a:t>
            </a:r>
            <a:r>
              <a:rPr lang="sv-SE">
                <a:latin typeface="Franklin Gothic Book"/>
              </a:rPr>
              <a:t> 25th – August 1st, 2026</a:t>
            </a:r>
            <a:endParaRPr lang="sv-SE"/>
          </a:p>
          <a:p>
            <a:pPr marL="0" indent="0">
              <a:buNone/>
            </a:pPr>
            <a:r>
              <a:rPr lang="sv-SE" sz="2000">
                <a:latin typeface="Franklin Gothic Book"/>
              </a:rPr>
              <a:t>    July 22nd – August 3rd, 2026</a:t>
            </a:r>
          </a:p>
          <a:p>
            <a:r>
              <a:rPr lang="sv-SE">
                <a:latin typeface="Franklin Gothic Book"/>
              </a:rPr>
              <a:t>Norra </a:t>
            </a:r>
            <a:r>
              <a:rPr lang="sv-SE" err="1">
                <a:latin typeface="Franklin Gothic Book"/>
              </a:rPr>
              <a:t>Åsum</a:t>
            </a:r>
            <a:r>
              <a:rPr lang="sv-SE">
                <a:latin typeface="Franklin Gothic Book"/>
              </a:rPr>
              <a:t>, Kristianstad</a:t>
            </a:r>
          </a:p>
          <a:p>
            <a:r>
              <a:rPr lang="sv-SE" err="1">
                <a:latin typeface="Franklin Gothic Book"/>
              </a:rPr>
              <a:t>Theme</a:t>
            </a:r>
            <a:r>
              <a:rPr lang="sv-SE">
                <a:latin typeface="Franklin Gothic Book"/>
              </a:rPr>
              <a:t>: </a:t>
            </a:r>
            <a:r>
              <a:rPr lang="sv-SE" err="1">
                <a:latin typeface="Franklin Gothic Book"/>
              </a:rPr>
              <a:t>Together</a:t>
            </a:r>
            <a:endParaRPr lang="sv-SE">
              <a:latin typeface="Franklin Gothic Book"/>
            </a:endParaRPr>
          </a:p>
        </p:txBody>
      </p:sp>
      <p:pic>
        <p:nvPicPr>
          <p:cNvPr id="6" name="Platshållare för bild 5" descr="En bild som visar person, utomhus, himmel, klädsel&#10;&#10;AI-genererat innehåll kan vara felaktigt.">
            <a:extLst>
              <a:ext uri="{FF2B5EF4-FFF2-40B4-BE49-F238E27FC236}">
                <a16:creationId xmlns:a16="http://schemas.microsoft.com/office/drawing/2014/main" id="{66AAE080-3A2A-BE68-4B20-277ACA82DD40}"/>
              </a:ext>
            </a:extLst>
          </p:cNvPr>
          <p:cNvPicPr>
            <a:picLocks noGrp="1" noChangeAspect="1"/>
          </p:cNvPicPr>
          <p:nvPr>
            <p:ph type="pic" sz="quarter" idx="13"/>
          </p:nvPr>
        </p:nvPicPr>
        <p:blipFill>
          <a:blip r:embed="rId4"/>
          <a:srcRect l="37859" r="2241"/>
          <a:stretch>
            <a:fillRect/>
          </a:stretch>
        </p:blipFill>
        <p:spPr>
          <a:xfrm>
            <a:off x="6040882" y="0"/>
            <a:ext cx="6151118" cy="6858000"/>
          </a:xfrm>
        </p:spPr>
      </p:pic>
      <p:pic>
        <p:nvPicPr>
          <p:cNvPr id="7" name="Platshållare för innehåll 5" descr="En bild som visar Grafik, grafisk design, Teckensnitt, logotyp&#10;&#10;AI-genererat innehåll kan vara felaktigt.">
            <a:extLst>
              <a:ext uri="{FF2B5EF4-FFF2-40B4-BE49-F238E27FC236}">
                <a16:creationId xmlns:a16="http://schemas.microsoft.com/office/drawing/2014/main" id="{629968EE-279D-5FA2-856A-F504CE0EB18A}"/>
              </a:ext>
            </a:extLst>
          </p:cNvPr>
          <p:cNvPicPr>
            <a:picLocks noChangeAspect="1"/>
          </p:cNvPicPr>
          <p:nvPr/>
        </p:nvPicPr>
        <p:blipFill>
          <a:blip r:embed="rId5"/>
          <a:stretch>
            <a:fillRect/>
          </a:stretch>
        </p:blipFill>
        <p:spPr>
          <a:xfrm>
            <a:off x="146684" y="4563886"/>
            <a:ext cx="2974443" cy="2103891"/>
          </a:xfrm>
          <a:prstGeom prst="rect">
            <a:avLst/>
          </a:prstGeom>
        </p:spPr>
      </p:pic>
      <p:pic>
        <p:nvPicPr>
          <p:cNvPr id="5" name="Picture 4" descr="A group of hands making a gesture&#10;&#10;AI-generated content may be incorrect.">
            <a:extLst>
              <a:ext uri="{FF2B5EF4-FFF2-40B4-BE49-F238E27FC236}">
                <a16:creationId xmlns:a16="http://schemas.microsoft.com/office/drawing/2014/main" id="{67D9EAE3-C23F-7999-DCC7-FBD830C51644}"/>
              </a:ext>
            </a:extLst>
          </p:cNvPr>
          <p:cNvPicPr>
            <a:picLocks noChangeAspect="1"/>
          </p:cNvPicPr>
          <p:nvPr/>
        </p:nvPicPr>
        <p:blipFill>
          <a:blip r:embed="rId6"/>
          <a:stretch>
            <a:fillRect/>
          </a:stretch>
        </p:blipFill>
        <p:spPr>
          <a:xfrm>
            <a:off x="3071699" y="4572000"/>
            <a:ext cx="2970602" cy="2094000"/>
          </a:xfrm>
          <a:prstGeom prst="rect">
            <a:avLst/>
          </a:prstGeom>
        </p:spPr>
      </p:pic>
    </p:spTree>
    <p:custDataLst>
      <p:tags r:id="rId1"/>
    </p:custDataLst>
    <p:extLst>
      <p:ext uri="{BB962C8B-B14F-4D97-AF65-F5344CB8AC3E}">
        <p14:creationId xmlns:p14="http://schemas.microsoft.com/office/powerpoint/2010/main" val="1634966074"/>
      </p:ext>
    </p:extLst>
  </p:cSld>
  <p:clrMapOvr>
    <a:masterClrMapping/>
  </p:clrMapOvr>
  <mc:AlternateContent xmlns:mc="http://schemas.openxmlformats.org/markup-compatibility/2006" xmlns:p14="http://schemas.microsoft.com/office/powerpoint/2010/main">
    <mc:Choice Requires="p14">
      <p:transition spd="slow" p14:dur="2000" advTm="9375"/>
    </mc:Choice>
    <mc:Fallback xmlns="">
      <p:transition spd="slow" advTm="93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36ED1-C10B-AFD2-ACDD-A52FDCD7F1A6}"/>
              </a:ext>
            </a:extLst>
          </p:cNvPr>
          <p:cNvSpPr>
            <a:spLocks noGrp="1"/>
          </p:cNvSpPr>
          <p:nvPr>
            <p:ph type="title"/>
          </p:nvPr>
        </p:nvSpPr>
        <p:spPr/>
        <p:txBody>
          <a:bodyPr/>
          <a:lstStyle/>
          <a:p>
            <a:r>
              <a:rPr lang="en-GB">
                <a:latin typeface="Franklin Gothic Medium"/>
              </a:rPr>
              <a:t>Jamboree26: Together</a:t>
            </a:r>
            <a:endParaRPr lang="en-GB"/>
          </a:p>
        </p:txBody>
      </p:sp>
      <p:sp>
        <p:nvSpPr>
          <p:cNvPr id="3" name="Content Placeholder 2">
            <a:extLst>
              <a:ext uri="{FF2B5EF4-FFF2-40B4-BE49-F238E27FC236}">
                <a16:creationId xmlns:a16="http://schemas.microsoft.com/office/drawing/2014/main" id="{DBA972C0-7114-EE19-70C2-2F15800F2E7E}"/>
              </a:ext>
            </a:extLst>
          </p:cNvPr>
          <p:cNvSpPr>
            <a:spLocks noGrp="1"/>
          </p:cNvSpPr>
          <p:nvPr>
            <p:ph sz="half" idx="1"/>
          </p:nvPr>
        </p:nvSpPr>
        <p:spPr/>
        <p:txBody>
          <a:bodyPr vert="horz" lIns="91440" tIns="45720" rIns="91440" bIns="45720" rtlCol="0" anchor="t">
            <a:normAutofit/>
          </a:bodyPr>
          <a:lstStyle/>
          <a:p>
            <a:r>
              <a:rPr lang="en-GB" strike="sngStrike">
                <a:latin typeface="Franklin Gothic Book"/>
              </a:rPr>
              <a:t>Participants</a:t>
            </a:r>
            <a:r>
              <a:rPr lang="en-GB">
                <a:latin typeface="Franklin Gothic Book"/>
              </a:rPr>
              <a:t> </a:t>
            </a:r>
            <a:r>
              <a:rPr lang="en-GB" sz="3400">
                <a:solidFill>
                  <a:srgbClr val="555555"/>
                </a:solidFill>
                <a:latin typeface="Arial"/>
                <a:cs typeface="Arial"/>
              </a:rPr>
              <a:t>→</a:t>
            </a:r>
            <a:r>
              <a:rPr lang="en-GB">
                <a:latin typeface="Franklin Gothic Book"/>
              </a:rPr>
              <a:t> Co-creators</a:t>
            </a:r>
          </a:p>
          <a:p>
            <a:r>
              <a:rPr lang="en-GB">
                <a:latin typeface="Franklin Gothic Book"/>
              </a:rPr>
              <a:t>Arenas, forums, opportunities</a:t>
            </a:r>
          </a:p>
          <a:p>
            <a:r>
              <a:rPr lang="en-GB">
                <a:latin typeface="Franklin Gothic Book"/>
              </a:rPr>
              <a:t>Democracy</a:t>
            </a:r>
          </a:p>
          <a:p>
            <a:r>
              <a:rPr lang="en-GB">
                <a:latin typeface="Franklin Gothic Book"/>
              </a:rPr>
              <a:t>Having someone by your side</a:t>
            </a:r>
          </a:p>
          <a:p>
            <a:r>
              <a:rPr lang="en-GB">
                <a:latin typeface="Franklin Gothic Book"/>
              </a:rPr>
              <a:t>To listen, make your voice heard and be listened to</a:t>
            </a:r>
          </a:p>
          <a:p>
            <a:r>
              <a:rPr lang="en-GB">
                <a:latin typeface="Franklin Gothic Book"/>
              </a:rPr>
              <a:t>Building strong bridges across all kinds of borders</a:t>
            </a:r>
            <a:endParaRPr lang="en-GB"/>
          </a:p>
        </p:txBody>
      </p:sp>
      <p:sp>
        <p:nvSpPr>
          <p:cNvPr id="4" name="Content Placeholder 3">
            <a:extLst>
              <a:ext uri="{FF2B5EF4-FFF2-40B4-BE49-F238E27FC236}">
                <a16:creationId xmlns:a16="http://schemas.microsoft.com/office/drawing/2014/main" id="{0068BB1B-018B-F4B3-68B1-0DF47F5F984F}"/>
              </a:ext>
            </a:extLst>
          </p:cNvPr>
          <p:cNvSpPr>
            <a:spLocks noGrp="1"/>
          </p:cNvSpPr>
          <p:nvPr>
            <p:ph sz="half" idx="2"/>
          </p:nvPr>
        </p:nvSpPr>
        <p:spPr>
          <a:xfrm>
            <a:off x="6118200" y="1972235"/>
            <a:ext cx="5451600" cy="4204728"/>
          </a:xfrm>
        </p:spPr>
        <p:txBody>
          <a:bodyPr vert="horz" lIns="91440" tIns="45720" rIns="91440" bIns="45720" rtlCol="0" anchor="t">
            <a:normAutofit/>
          </a:bodyPr>
          <a:lstStyle/>
          <a:p>
            <a:pPr marL="0" indent="0">
              <a:lnSpc>
                <a:spcPct val="110000"/>
              </a:lnSpc>
              <a:spcBef>
                <a:spcPts val="600"/>
              </a:spcBef>
              <a:spcAft>
                <a:spcPts val="600"/>
              </a:spcAft>
              <a:buNone/>
            </a:pPr>
            <a:r>
              <a:rPr lang="sv-SE" b="1">
                <a:latin typeface="Franklin Gothic Book"/>
              </a:rPr>
              <a:t>A jamboree </a:t>
            </a:r>
            <a:r>
              <a:rPr lang="sv-SE" b="1" err="1">
                <a:latin typeface="Franklin Gothic Book"/>
              </a:rPr>
              <a:t>that</a:t>
            </a:r>
            <a:r>
              <a:rPr lang="sv-SE" b="1">
                <a:latin typeface="Franklin Gothic Book"/>
              </a:rPr>
              <a:t> is...</a:t>
            </a:r>
          </a:p>
          <a:p>
            <a:pPr marL="0" indent="0">
              <a:lnSpc>
                <a:spcPct val="110000"/>
              </a:lnSpc>
              <a:spcBef>
                <a:spcPts val="600"/>
              </a:spcBef>
              <a:spcAft>
                <a:spcPts val="600"/>
              </a:spcAft>
              <a:buNone/>
            </a:pPr>
            <a:r>
              <a:rPr lang="sv-SE">
                <a:latin typeface="Franklin Gothic Book"/>
              </a:rPr>
              <a:t>… </a:t>
            </a:r>
            <a:r>
              <a:rPr lang="sv-SE" err="1">
                <a:latin typeface="Franklin Gothic Book"/>
              </a:rPr>
              <a:t>sustainable</a:t>
            </a:r>
            <a:r>
              <a:rPr lang="sv-SE">
                <a:latin typeface="Franklin Gothic Book"/>
              </a:rPr>
              <a:t> and </a:t>
            </a:r>
            <a:r>
              <a:rPr lang="sv-SE" err="1">
                <a:latin typeface="Franklin Gothic Book"/>
              </a:rPr>
              <a:t>welcoming</a:t>
            </a:r>
            <a:r>
              <a:rPr lang="sv-SE">
                <a:latin typeface="Franklin Gothic Book"/>
              </a:rPr>
              <a:t>...</a:t>
            </a:r>
          </a:p>
          <a:p>
            <a:pPr marL="0" indent="0">
              <a:lnSpc>
                <a:spcPct val="110000"/>
              </a:lnSpc>
              <a:spcBef>
                <a:spcPts val="600"/>
              </a:spcBef>
              <a:spcAft>
                <a:spcPts val="600"/>
              </a:spcAft>
              <a:buNone/>
            </a:pPr>
            <a:r>
              <a:rPr lang="sv-SE">
                <a:latin typeface="Franklin Gothic Book"/>
              </a:rPr>
              <a:t>… </a:t>
            </a:r>
            <a:r>
              <a:rPr lang="sv-SE" err="1">
                <a:latin typeface="Franklin Gothic Book"/>
              </a:rPr>
              <a:t>where</a:t>
            </a:r>
            <a:r>
              <a:rPr lang="sv-SE">
                <a:latin typeface="Franklin Gothic Book"/>
              </a:rPr>
              <a:t> </a:t>
            </a:r>
            <a:r>
              <a:rPr lang="sv-SE" err="1">
                <a:latin typeface="Franklin Gothic Book"/>
              </a:rPr>
              <a:t>everyone</a:t>
            </a:r>
            <a:r>
              <a:rPr lang="sv-SE">
                <a:latin typeface="Franklin Gothic Book"/>
              </a:rPr>
              <a:t> </a:t>
            </a:r>
            <a:r>
              <a:rPr lang="sv-SE" err="1">
                <a:latin typeface="Franklin Gothic Book"/>
              </a:rPr>
              <a:t>can</a:t>
            </a:r>
            <a:r>
              <a:rPr lang="sv-SE">
                <a:latin typeface="Franklin Gothic Book"/>
              </a:rPr>
              <a:t> </a:t>
            </a:r>
            <a:r>
              <a:rPr lang="sv-SE" err="1">
                <a:latin typeface="Franklin Gothic Book"/>
              </a:rPr>
              <a:t>contribute</a:t>
            </a:r>
            <a:r>
              <a:rPr lang="sv-SE">
                <a:latin typeface="Franklin Gothic Book"/>
              </a:rPr>
              <a:t>...</a:t>
            </a:r>
            <a:endParaRPr lang="en-GB">
              <a:latin typeface="Franklin Gothic Book"/>
            </a:endParaRPr>
          </a:p>
          <a:p>
            <a:pPr marL="0" indent="0">
              <a:lnSpc>
                <a:spcPct val="110000"/>
              </a:lnSpc>
              <a:spcBef>
                <a:spcPts val="600"/>
              </a:spcBef>
              <a:spcAft>
                <a:spcPts val="600"/>
              </a:spcAft>
              <a:buNone/>
            </a:pPr>
            <a:r>
              <a:rPr lang="sv-SE">
                <a:latin typeface="Franklin Gothic Book"/>
              </a:rPr>
              <a:t>… and </a:t>
            </a:r>
            <a:r>
              <a:rPr lang="sv-SE" err="1">
                <a:latin typeface="Franklin Gothic Book"/>
              </a:rPr>
              <a:t>where</a:t>
            </a:r>
            <a:r>
              <a:rPr lang="sv-SE">
                <a:latin typeface="Franklin Gothic Book"/>
              </a:rPr>
              <a:t> scouts and guides </a:t>
            </a:r>
            <a:r>
              <a:rPr lang="sv-SE" err="1">
                <a:latin typeface="Franklin Gothic Book"/>
              </a:rPr>
              <a:t>develop</a:t>
            </a:r>
            <a:r>
              <a:rPr lang="sv-SE">
                <a:latin typeface="Franklin Gothic Book"/>
              </a:rPr>
              <a:t> </a:t>
            </a:r>
            <a:r>
              <a:rPr lang="sv-SE" err="1">
                <a:latin typeface="Franklin Gothic Book"/>
              </a:rPr>
              <a:t>their</a:t>
            </a:r>
            <a:r>
              <a:rPr lang="sv-SE">
                <a:latin typeface="Franklin Gothic Book"/>
              </a:rPr>
              <a:t> </a:t>
            </a:r>
            <a:r>
              <a:rPr lang="sv-SE" err="1">
                <a:latin typeface="Franklin Gothic Book"/>
              </a:rPr>
              <a:t>ability</a:t>
            </a:r>
            <a:r>
              <a:rPr lang="sv-SE">
                <a:latin typeface="Franklin Gothic Book"/>
              </a:rPr>
              <a:t> to </a:t>
            </a:r>
            <a:r>
              <a:rPr lang="sv-SE" err="1">
                <a:latin typeface="Franklin Gothic Book"/>
              </a:rPr>
              <a:t>solve</a:t>
            </a:r>
            <a:r>
              <a:rPr lang="sv-SE">
                <a:latin typeface="Franklin Gothic Book"/>
              </a:rPr>
              <a:t> common problems </a:t>
            </a:r>
            <a:r>
              <a:rPr lang="sv-SE" err="1">
                <a:latin typeface="Franklin Gothic Book"/>
              </a:rPr>
              <a:t>through</a:t>
            </a:r>
            <a:r>
              <a:rPr lang="sv-SE">
                <a:latin typeface="Franklin Gothic Book"/>
              </a:rPr>
              <a:t> </a:t>
            </a:r>
            <a:r>
              <a:rPr lang="sv-SE" err="1">
                <a:latin typeface="Franklin Gothic Book"/>
              </a:rPr>
              <a:t>democratic</a:t>
            </a:r>
            <a:r>
              <a:rPr lang="sv-SE">
                <a:latin typeface="Franklin Gothic Book"/>
              </a:rPr>
              <a:t> </a:t>
            </a:r>
            <a:r>
              <a:rPr lang="sv-SE" err="1">
                <a:latin typeface="Franklin Gothic Book"/>
              </a:rPr>
              <a:t>processes</a:t>
            </a:r>
            <a:r>
              <a:rPr lang="sv-SE">
                <a:latin typeface="Franklin Gothic Book"/>
              </a:rPr>
              <a:t>.</a:t>
            </a:r>
            <a:endParaRPr lang="en-GB">
              <a:latin typeface="Franklin Gothic Book"/>
            </a:endParaRPr>
          </a:p>
        </p:txBody>
      </p:sp>
    </p:spTree>
    <p:extLst>
      <p:ext uri="{BB962C8B-B14F-4D97-AF65-F5344CB8AC3E}">
        <p14:creationId xmlns:p14="http://schemas.microsoft.com/office/powerpoint/2010/main" val="131824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12BE80-FCE2-ED71-5C7E-63AB0D03C8CB}"/>
              </a:ext>
            </a:extLst>
          </p:cNvPr>
          <p:cNvSpPr>
            <a:spLocks noGrp="1"/>
          </p:cNvSpPr>
          <p:nvPr>
            <p:ph type="title"/>
          </p:nvPr>
        </p:nvSpPr>
        <p:spPr>
          <a:xfrm>
            <a:off x="623887" y="393377"/>
            <a:ext cx="7246937" cy="1170012"/>
          </a:xfrm>
        </p:spPr>
        <p:txBody>
          <a:bodyPr/>
          <a:lstStyle/>
          <a:p>
            <a:r>
              <a:rPr lang="sv-SE" err="1">
                <a:latin typeface="Franklin Gothic Medium"/>
              </a:rPr>
              <a:t>Who</a:t>
            </a:r>
            <a:r>
              <a:rPr lang="sv-SE">
                <a:latin typeface="Franklin Gothic Medium"/>
              </a:rPr>
              <a:t> </a:t>
            </a:r>
            <a:r>
              <a:rPr lang="sv-SE" err="1">
                <a:latin typeface="Franklin Gothic Medium"/>
              </a:rPr>
              <a:t>can</a:t>
            </a:r>
            <a:r>
              <a:rPr lang="sv-SE">
                <a:latin typeface="Franklin Gothic Medium"/>
              </a:rPr>
              <a:t> </a:t>
            </a:r>
            <a:r>
              <a:rPr lang="sv-SE" err="1">
                <a:latin typeface="Franklin Gothic Medium"/>
              </a:rPr>
              <a:t>join</a:t>
            </a:r>
            <a:r>
              <a:rPr lang="sv-SE">
                <a:latin typeface="Franklin Gothic Medium"/>
              </a:rPr>
              <a:t>?</a:t>
            </a:r>
            <a:endParaRPr lang="sv-SE"/>
          </a:p>
        </p:txBody>
      </p:sp>
      <p:sp>
        <p:nvSpPr>
          <p:cNvPr id="3" name="Platshållare för innehåll 2">
            <a:extLst>
              <a:ext uri="{FF2B5EF4-FFF2-40B4-BE49-F238E27FC236}">
                <a16:creationId xmlns:a16="http://schemas.microsoft.com/office/drawing/2014/main" id="{25375754-B6ED-838C-0B74-528616AE0550}"/>
              </a:ext>
            </a:extLst>
          </p:cNvPr>
          <p:cNvSpPr>
            <a:spLocks noGrp="1"/>
          </p:cNvSpPr>
          <p:nvPr>
            <p:ph idx="1"/>
          </p:nvPr>
        </p:nvSpPr>
        <p:spPr>
          <a:xfrm>
            <a:off x="623888" y="1716757"/>
            <a:ext cx="7246937" cy="4700531"/>
          </a:xfrm>
        </p:spPr>
        <p:txBody>
          <a:bodyPr vert="horz" lIns="91440" tIns="45720" rIns="91440" bIns="45720" rtlCol="0" anchor="t">
            <a:normAutofit fontScale="92500" lnSpcReduction="10000"/>
          </a:bodyPr>
          <a:lstStyle/>
          <a:p>
            <a:r>
              <a:rPr lang="sv-SE">
                <a:latin typeface="Franklin Gothic Book"/>
              </a:rPr>
              <a:t>All WAGGGS and WOSM </a:t>
            </a:r>
            <a:r>
              <a:rPr lang="sv-SE" err="1">
                <a:latin typeface="Franklin Gothic Book"/>
              </a:rPr>
              <a:t>affiliated</a:t>
            </a:r>
            <a:r>
              <a:rPr lang="sv-SE">
                <a:latin typeface="Franklin Gothic Book"/>
              </a:rPr>
              <a:t> guides and scouts</a:t>
            </a:r>
          </a:p>
          <a:p>
            <a:r>
              <a:rPr lang="sv-SE" err="1">
                <a:latin typeface="Franklin Gothic Book"/>
              </a:rPr>
              <a:t>Planned</a:t>
            </a:r>
            <a:r>
              <a:rPr lang="sv-SE">
                <a:latin typeface="Franklin Gothic Book"/>
              </a:rPr>
              <a:t> </a:t>
            </a:r>
            <a:r>
              <a:rPr lang="sv-SE" err="1">
                <a:latin typeface="Franklin Gothic Book"/>
              </a:rPr>
              <a:t>programmes</a:t>
            </a:r>
            <a:r>
              <a:rPr lang="sv-SE">
                <a:latin typeface="Franklin Gothic Book"/>
              </a:rPr>
              <a:t> for age </a:t>
            </a:r>
            <a:r>
              <a:rPr lang="sv-SE" err="1">
                <a:latin typeface="Franklin Gothic Book"/>
              </a:rPr>
              <a:t>groups</a:t>
            </a:r>
            <a:r>
              <a:rPr lang="sv-SE">
                <a:latin typeface="Franklin Gothic Book"/>
              </a:rPr>
              <a:t> 10-11, 12-14 and 15-17 </a:t>
            </a:r>
            <a:r>
              <a:rPr lang="sv-SE" err="1">
                <a:latin typeface="Franklin Gothic Book"/>
              </a:rPr>
              <a:t>years</a:t>
            </a:r>
            <a:r>
              <a:rPr lang="sv-SE">
                <a:latin typeface="Franklin Gothic Book"/>
              </a:rPr>
              <a:t> old</a:t>
            </a:r>
          </a:p>
          <a:p>
            <a:r>
              <a:rPr lang="sv-SE">
                <a:latin typeface="Franklin Gothic Book"/>
              </a:rPr>
              <a:t>Ages 18+: Camp </a:t>
            </a:r>
            <a:r>
              <a:rPr lang="sv-SE" err="1">
                <a:latin typeface="Franklin Gothic Book"/>
              </a:rPr>
              <a:t>staff</a:t>
            </a:r>
            <a:r>
              <a:rPr lang="sv-SE">
                <a:latin typeface="Franklin Gothic Book"/>
              </a:rPr>
              <a:t> (IST) or scout </a:t>
            </a:r>
            <a:r>
              <a:rPr lang="sv-SE" err="1">
                <a:latin typeface="Franklin Gothic Book"/>
              </a:rPr>
              <a:t>group</a:t>
            </a:r>
            <a:r>
              <a:rPr lang="sv-SE">
                <a:latin typeface="Franklin Gothic Book"/>
              </a:rPr>
              <a:t> </a:t>
            </a:r>
            <a:r>
              <a:rPr lang="sv-SE" err="1">
                <a:latin typeface="Franklin Gothic Book"/>
              </a:rPr>
              <a:t>leader</a:t>
            </a:r>
            <a:endParaRPr lang="sv-SE">
              <a:latin typeface="Franklin Gothic Book"/>
            </a:endParaRPr>
          </a:p>
          <a:p>
            <a:r>
              <a:rPr lang="sv-SE" err="1">
                <a:latin typeface="Franklin Gothic Book"/>
              </a:rPr>
              <a:t>We</a:t>
            </a:r>
            <a:r>
              <a:rPr lang="sv-SE">
                <a:latin typeface="Franklin Gothic Book"/>
              </a:rPr>
              <a:t> offer </a:t>
            </a:r>
            <a:r>
              <a:rPr lang="sv-SE" err="1">
                <a:latin typeface="Franklin Gothic Book"/>
              </a:rPr>
              <a:t>those</a:t>
            </a:r>
            <a:r>
              <a:rPr lang="sv-SE">
                <a:latin typeface="Franklin Gothic Book"/>
              </a:rPr>
              <a:t> 18–25 a </a:t>
            </a:r>
            <a:r>
              <a:rPr lang="sv-SE" err="1">
                <a:latin typeface="Franklin Gothic Book"/>
              </a:rPr>
              <a:t>rover</a:t>
            </a:r>
            <a:r>
              <a:rPr lang="sv-SE">
                <a:latin typeface="Franklin Gothic Book"/>
              </a:rPr>
              <a:t> program </a:t>
            </a:r>
            <a:r>
              <a:rPr lang="sv-SE" err="1">
                <a:latin typeface="Franklin Gothic Book"/>
              </a:rPr>
              <a:t>parallel</a:t>
            </a:r>
            <a:r>
              <a:rPr lang="sv-SE">
                <a:latin typeface="Franklin Gothic Book"/>
              </a:rPr>
              <a:t> to an IST or </a:t>
            </a:r>
            <a:r>
              <a:rPr lang="sv-SE" err="1">
                <a:latin typeface="Franklin Gothic Book"/>
              </a:rPr>
              <a:t>leadership</a:t>
            </a:r>
            <a:r>
              <a:rPr lang="sv-SE">
                <a:latin typeface="Franklin Gothic Book"/>
              </a:rPr>
              <a:t> </a:t>
            </a:r>
            <a:r>
              <a:rPr lang="sv-SE" err="1">
                <a:latin typeface="Franklin Gothic Book"/>
              </a:rPr>
              <a:t>assignment</a:t>
            </a:r>
            <a:br>
              <a:rPr lang="sv-SE">
                <a:latin typeface="Franklin Gothic Book"/>
              </a:rPr>
            </a:br>
            <a:endParaRPr lang="sv-SE">
              <a:latin typeface="Franklin Gothic Book"/>
            </a:endParaRPr>
          </a:p>
          <a:p>
            <a:pPr marL="0" indent="0">
              <a:buNone/>
            </a:pPr>
            <a:r>
              <a:rPr lang="sv-SE" sz="2400">
                <a:latin typeface="Franklin Gothic Book"/>
              </a:rPr>
              <a:t>+ Age limits </a:t>
            </a:r>
            <a:r>
              <a:rPr lang="sv-SE" sz="2400" err="1">
                <a:latin typeface="Franklin Gothic Book"/>
              </a:rPr>
              <a:t>are</a:t>
            </a:r>
            <a:r>
              <a:rPr lang="sv-SE" sz="2400">
                <a:latin typeface="Franklin Gothic Book"/>
              </a:rPr>
              <a:t> </a:t>
            </a:r>
            <a:r>
              <a:rPr lang="sv-SE" sz="2400" err="1">
                <a:latin typeface="Franklin Gothic Book"/>
              </a:rPr>
              <a:t>recommendations</a:t>
            </a:r>
            <a:r>
              <a:rPr lang="sv-SE" sz="2400">
                <a:latin typeface="Franklin Gothic Book"/>
              </a:rPr>
              <a:t>. </a:t>
            </a:r>
            <a:r>
              <a:rPr lang="sv-SE" sz="2400" err="1">
                <a:latin typeface="Franklin Gothic Book"/>
              </a:rPr>
              <a:t>We</a:t>
            </a:r>
            <a:r>
              <a:rPr lang="sv-SE" sz="2400">
                <a:latin typeface="Franklin Gothic Book"/>
              </a:rPr>
              <a:t> </a:t>
            </a:r>
            <a:r>
              <a:rPr lang="sv-SE" sz="2400" err="1">
                <a:latin typeface="Franklin Gothic Book"/>
              </a:rPr>
              <a:t>only</a:t>
            </a:r>
            <a:r>
              <a:rPr lang="sv-SE" sz="2400">
                <a:latin typeface="Franklin Gothic Book"/>
              </a:rPr>
              <a:t> </a:t>
            </a:r>
            <a:r>
              <a:rPr lang="sv-SE" sz="2400" err="1">
                <a:latin typeface="Franklin Gothic Book"/>
              </a:rPr>
              <a:t>enforce</a:t>
            </a:r>
            <a:r>
              <a:rPr lang="sv-SE" sz="2400">
                <a:latin typeface="Franklin Gothic Book"/>
              </a:rPr>
              <a:t> the minimum age limit for camp </a:t>
            </a:r>
            <a:r>
              <a:rPr lang="sv-SE" sz="2400" err="1">
                <a:latin typeface="Franklin Gothic Book"/>
              </a:rPr>
              <a:t>staff</a:t>
            </a:r>
            <a:r>
              <a:rPr lang="sv-SE" sz="2400">
                <a:latin typeface="Franklin Gothic Book"/>
              </a:rPr>
              <a:t> and </a:t>
            </a:r>
            <a:r>
              <a:rPr lang="sv-SE" sz="2400" err="1">
                <a:latin typeface="Franklin Gothic Book"/>
              </a:rPr>
              <a:t>leaders</a:t>
            </a:r>
            <a:r>
              <a:rPr lang="sv-SE" sz="2400">
                <a:latin typeface="Franklin Gothic Book"/>
              </a:rPr>
              <a:t> (18 or </a:t>
            </a:r>
            <a:r>
              <a:rPr lang="sv-SE" sz="2400" err="1">
                <a:latin typeface="Franklin Gothic Book"/>
              </a:rPr>
              <a:t>older</a:t>
            </a:r>
            <a:r>
              <a:rPr lang="sv-SE" sz="2400">
                <a:latin typeface="Franklin Gothic Book"/>
              </a:rPr>
              <a:t>)</a:t>
            </a:r>
          </a:p>
          <a:p>
            <a:pPr marL="0" indent="0">
              <a:buNone/>
            </a:pPr>
            <a:r>
              <a:rPr lang="sv-SE" sz="2400">
                <a:latin typeface="Franklin Gothic Book"/>
              </a:rPr>
              <a:t>+ </a:t>
            </a:r>
            <a:r>
              <a:rPr lang="sv-SE" sz="2400" err="1">
                <a:latin typeface="Franklin Gothic Book"/>
              </a:rPr>
              <a:t>Registration</a:t>
            </a:r>
            <a:r>
              <a:rPr lang="sv-SE" sz="2400">
                <a:latin typeface="Franklin Gothic Book"/>
              </a:rPr>
              <a:t> for the </a:t>
            </a:r>
            <a:r>
              <a:rPr lang="sv-SE" sz="2400" err="1">
                <a:latin typeface="Franklin Gothic Book"/>
              </a:rPr>
              <a:t>rover</a:t>
            </a:r>
            <a:r>
              <a:rPr lang="sv-SE" sz="2400">
                <a:latin typeface="Franklin Gothic Book"/>
              </a:rPr>
              <a:t> program is a check box </a:t>
            </a:r>
            <a:r>
              <a:rPr lang="sv-SE" sz="2400" err="1">
                <a:latin typeface="Franklin Gothic Book"/>
              </a:rPr>
              <a:t>within</a:t>
            </a:r>
            <a:r>
              <a:rPr lang="sv-SE" sz="2400">
                <a:latin typeface="Franklin Gothic Book"/>
              </a:rPr>
              <a:t> </a:t>
            </a:r>
            <a:r>
              <a:rPr lang="sv-SE" sz="2400" err="1">
                <a:latin typeface="Franklin Gothic Book"/>
              </a:rPr>
              <a:t>existing</a:t>
            </a:r>
            <a:r>
              <a:rPr lang="sv-SE" sz="2400">
                <a:latin typeface="Franklin Gothic Book"/>
              </a:rPr>
              <a:t> </a:t>
            </a:r>
            <a:r>
              <a:rPr lang="sv-SE" sz="2400" err="1">
                <a:latin typeface="Franklin Gothic Book"/>
              </a:rPr>
              <a:t>registrations</a:t>
            </a:r>
            <a:r>
              <a:rPr lang="sv-SE" sz="2400">
                <a:latin typeface="Franklin Gothic Book"/>
              </a:rPr>
              <a:t> (</a:t>
            </a:r>
            <a:r>
              <a:rPr lang="sv-SE" sz="2400" err="1">
                <a:latin typeface="Franklin Gothic Book"/>
              </a:rPr>
              <a:t>group</a:t>
            </a:r>
            <a:r>
              <a:rPr lang="sv-SE" sz="2400">
                <a:latin typeface="Franklin Gothic Book"/>
              </a:rPr>
              <a:t> or camp </a:t>
            </a:r>
            <a:r>
              <a:rPr lang="sv-SE" sz="2400" err="1">
                <a:latin typeface="Franklin Gothic Book"/>
              </a:rPr>
              <a:t>staff</a:t>
            </a:r>
            <a:r>
              <a:rPr lang="sv-SE" sz="2400">
                <a:latin typeface="Franklin Gothic Book"/>
              </a:rPr>
              <a:t>)</a:t>
            </a:r>
          </a:p>
        </p:txBody>
      </p:sp>
      <p:pic>
        <p:nvPicPr>
          <p:cNvPr id="5" name="Picture 26" descr="A white and black symbol of hands clasped together&#10;&#10;AI-generated content may be incorrect.">
            <a:extLst>
              <a:ext uri="{FF2B5EF4-FFF2-40B4-BE49-F238E27FC236}">
                <a16:creationId xmlns:a16="http://schemas.microsoft.com/office/drawing/2014/main" id="{9E01D88F-AFB3-BD75-3107-F42FE93C8797}"/>
              </a:ext>
            </a:extLst>
          </p:cNvPr>
          <p:cNvPicPr>
            <a:picLocks noGrp="1" noChangeAspect="1"/>
          </p:cNvPicPr>
          <p:nvPr>
            <p:ph sz="quarter" idx="10"/>
          </p:nvPr>
        </p:nvPicPr>
        <p:blipFill>
          <a:blip r:embed="rId4"/>
          <a:srcRect l="17110" t="10627" r="14971" b="8656"/>
          <a:stretch/>
        </p:blipFill>
        <p:spPr>
          <a:xfrm>
            <a:off x="8602007" y="2252663"/>
            <a:ext cx="2800074" cy="2352675"/>
          </a:xfrm>
          <a:prstGeom prst="rect">
            <a:avLst/>
          </a:prstGeom>
        </p:spPr>
      </p:pic>
    </p:spTree>
    <p:custDataLst>
      <p:tags r:id="rId1"/>
    </p:custDataLst>
    <p:extLst>
      <p:ext uri="{BB962C8B-B14F-4D97-AF65-F5344CB8AC3E}">
        <p14:creationId xmlns:p14="http://schemas.microsoft.com/office/powerpoint/2010/main" val="1729759726"/>
      </p:ext>
    </p:extLst>
  </p:cSld>
  <p:clrMapOvr>
    <a:masterClrMapping/>
  </p:clrMapOvr>
  <mc:AlternateContent xmlns:mc="http://schemas.openxmlformats.org/markup-compatibility/2006" xmlns:p14="http://schemas.microsoft.com/office/powerpoint/2010/main">
    <mc:Choice Requires="p14">
      <p:transition spd="slow" p14:dur="2000" advTm="14619"/>
    </mc:Choice>
    <mc:Fallback xmlns="">
      <p:transition spd="slow" advTm="146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4740B1-AB0E-9246-59F5-9D6C6F21BDEA}"/>
              </a:ext>
            </a:extLst>
          </p:cNvPr>
          <p:cNvSpPr>
            <a:spLocks noGrp="1"/>
          </p:cNvSpPr>
          <p:nvPr>
            <p:ph type="body" idx="1"/>
          </p:nvPr>
        </p:nvSpPr>
        <p:spPr/>
        <p:txBody>
          <a:bodyPr/>
          <a:lstStyle/>
          <a:p>
            <a:r>
              <a:rPr lang="en-GB">
                <a:latin typeface="Franklin Gothic Medium"/>
              </a:rPr>
              <a:t>As a scout or leader</a:t>
            </a:r>
            <a:endParaRPr lang="en-GB"/>
          </a:p>
        </p:txBody>
      </p:sp>
      <p:sp>
        <p:nvSpPr>
          <p:cNvPr id="3" name="Content Placeholder 2">
            <a:extLst>
              <a:ext uri="{FF2B5EF4-FFF2-40B4-BE49-F238E27FC236}">
                <a16:creationId xmlns:a16="http://schemas.microsoft.com/office/drawing/2014/main" id="{3E31A634-E1FE-8979-4E61-20C68BA27981}"/>
              </a:ext>
            </a:extLst>
          </p:cNvPr>
          <p:cNvSpPr>
            <a:spLocks noGrp="1"/>
          </p:cNvSpPr>
          <p:nvPr>
            <p:ph sz="half" idx="2"/>
          </p:nvPr>
        </p:nvSpPr>
        <p:spPr>
          <a:xfrm>
            <a:off x="839788" y="2628047"/>
            <a:ext cx="5157787" cy="3714016"/>
          </a:xfrm>
        </p:spPr>
        <p:txBody>
          <a:bodyPr vert="horz" lIns="91440" tIns="45720" rIns="91440" bIns="45720" rtlCol="0" anchor="t">
            <a:normAutofit/>
          </a:bodyPr>
          <a:lstStyle/>
          <a:p>
            <a:r>
              <a:rPr lang="en-GB">
                <a:latin typeface="Franklin Gothic Book"/>
              </a:rPr>
              <a:t>Morning: program</a:t>
            </a:r>
          </a:p>
          <a:p>
            <a:r>
              <a:rPr lang="en-GB">
                <a:latin typeface="Franklin Gothic Book"/>
              </a:rPr>
              <a:t>Noon: lunch at your campsite</a:t>
            </a:r>
          </a:p>
          <a:p>
            <a:r>
              <a:rPr lang="en-GB">
                <a:latin typeface="Franklin Gothic Book"/>
              </a:rPr>
              <a:t>Afternoon: hub time, explore camp, spontaneous activities, jamboree shop</a:t>
            </a:r>
          </a:p>
          <a:p>
            <a:r>
              <a:rPr lang="en-GB">
                <a:latin typeface="Franklin Gothic Book"/>
              </a:rPr>
              <a:t>Dinner at your campsite</a:t>
            </a:r>
          </a:p>
          <a:p>
            <a:r>
              <a:rPr lang="en-GB">
                <a:latin typeface="Franklin Gothic Book"/>
              </a:rPr>
              <a:t>Evening: hub time, campfire, fest, or show</a:t>
            </a:r>
            <a:endParaRPr lang="en-GB"/>
          </a:p>
        </p:txBody>
      </p:sp>
      <p:sp>
        <p:nvSpPr>
          <p:cNvPr id="4" name="Text Placeholder 3">
            <a:extLst>
              <a:ext uri="{FF2B5EF4-FFF2-40B4-BE49-F238E27FC236}">
                <a16:creationId xmlns:a16="http://schemas.microsoft.com/office/drawing/2014/main" id="{1EB0C491-EAAF-330E-62B2-2E137CE8CC0B}"/>
              </a:ext>
            </a:extLst>
          </p:cNvPr>
          <p:cNvSpPr>
            <a:spLocks noGrp="1"/>
          </p:cNvSpPr>
          <p:nvPr>
            <p:ph type="body" sz="quarter" idx="3"/>
          </p:nvPr>
        </p:nvSpPr>
        <p:spPr/>
        <p:txBody>
          <a:bodyPr/>
          <a:lstStyle/>
          <a:p>
            <a:r>
              <a:rPr lang="en-GB">
                <a:latin typeface="Franklin Gothic Medium"/>
              </a:rPr>
              <a:t>As camp staff</a:t>
            </a:r>
            <a:endParaRPr lang="en-GB"/>
          </a:p>
        </p:txBody>
      </p:sp>
      <p:sp>
        <p:nvSpPr>
          <p:cNvPr id="5" name="Content Placeholder 4">
            <a:extLst>
              <a:ext uri="{FF2B5EF4-FFF2-40B4-BE49-F238E27FC236}">
                <a16:creationId xmlns:a16="http://schemas.microsoft.com/office/drawing/2014/main" id="{CC9C78FB-F3B4-265B-336B-2415563A2079}"/>
              </a:ext>
            </a:extLst>
          </p:cNvPr>
          <p:cNvSpPr>
            <a:spLocks noGrp="1"/>
          </p:cNvSpPr>
          <p:nvPr>
            <p:ph sz="quarter" idx="4"/>
          </p:nvPr>
        </p:nvSpPr>
        <p:spPr>
          <a:xfrm>
            <a:off x="6154200" y="2628047"/>
            <a:ext cx="5429188" cy="3561616"/>
          </a:xfrm>
        </p:spPr>
        <p:txBody>
          <a:bodyPr vert="horz" lIns="91440" tIns="45720" rIns="91440" bIns="45720" rtlCol="0" anchor="t">
            <a:normAutofit/>
          </a:bodyPr>
          <a:lstStyle/>
          <a:p>
            <a:r>
              <a:rPr lang="en-GB">
                <a:latin typeface="Franklin Gothic Book"/>
              </a:rPr>
              <a:t>Wake up in IST village or your group's campsite</a:t>
            </a:r>
            <a:endParaRPr lang="en-GB"/>
          </a:p>
          <a:p>
            <a:r>
              <a:rPr lang="en-GB">
                <a:latin typeface="Franklin Gothic Book"/>
              </a:rPr>
              <a:t>Eat in the camp staff mess hall</a:t>
            </a:r>
          </a:p>
          <a:p>
            <a:r>
              <a:rPr lang="en-GB">
                <a:latin typeface="Franklin Gothic Book"/>
              </a:rPr>
              <a:t>Work at your designated activity for the scheduled time</a:t>
            </a:r>
          </a:p>
          <a:p>
            <a:r>
              <a:rPr lang="en-GB">
                <a:latin typeface="Franklin Gothic Book"/>
              </a:rPr>
              <a:t>After: chill with new friends, hang in the mess hall, go to campfire sing-alongs</a:t>
            </a:r>
          </a:p>
          <a:p>
            <a:endParaRPr lang="en-GB">
              <a:latin typeface="Franklin Gothic Book"/>
            </a:endParaRPr>
          </a:p>
        </p:txBody>
      </p:sp>
      <p:sp>
        <p:nvSpPr>
          <p:cNvPr id="6" name="Title 5">
            <a:extLst>
              <a:ext uri="{FF2B5EF4-FFF2-40B4-BE49-F238E27FC236}">
                <a16:creationId xmlns:a16="http://schemas.microsoft.com/office/drawing/2014/main" id="{02068F53-0FC7-9A20-6F57-66DE6BC91C69}"/>
              </a:ext>
            </a:extLst>
          </p:cNvPr>
          <p:cNvSpPr>
            <a:spLocks noGrp="1"/>
          </p:cNvSpPr>
          <p:nvPr>
            <p:ph type="title"/>
          </p:nvPr>
        </p:nvSpPr>
        <p:spPr/>
        <p:txBody>
          <a:bodyPr/>
          <a:lstStyle/>
          <a:p>
            <a:r>
              <a:rPr lang="en-GB">
                <a:latin typeface="Franklin Gothic Medium"/>
              </a:rPr>
              <a:t>A day at Jamboree26</a:t>
            </a:r>
            <a:endParaRPr lang="en-GB"/>
          </a:p>
        </p:txBody>
      </p:sp>
      <p:pic>
        <p:nvPicPr>
          <p:cNvPr id="8" name="Picture 7" descr="Hands holding up numbers on a black background&#10;&#10;AI-generated content may be incorrect.">
            <a:extLst>
              <a:ext uri="{FF2B5EF4-FFF2-40B4-BE49-F238E27FC236}">
                <a16:creationId xmlns:a16="http://schemas.microsoft.com/office/drawing/2014/main" id="{4C2CD1EC-4AFF-18D9-D64A-A626211F4D04}"/>
              </a:ext>
            </a:extLst>
          </p:cNvPr>
          <p:cNvPicPr>
            <a:picLocks noChangeAspect="1"/>
          </p:cNvPicPr>
          <p:nvPr/>
        </p:nvPicPr>
        <p:blipFill>
          <a:blip r:embed="rId2"/>
          <a:srcRect l="25581" t="6726" r="23257" b="8656"/>
          <a:stretch/>
        </p:blipFill>
        <p:spPr>
          <a:xfrm rot="-120000">
            <a:off x="9037107" y="346062"/>
            <a:ext cx="1153066" cy="1348306"/>
          </a:xfrm>
          <a:prstGeom prst="rect">
            <a:avLst/>
          </a:prstGeom>
        </p:spPr>
      </p:pic>
    </p:spTree>
    <p:extLst>
      <p:ext uri="{BB962C8B-B14F-4D97-AF65-F5344CB8AC3E}">
        <p14:creationId xmlns:p14="http://schemas.microsoft.com/office/powerpoint/2010/main" val="332339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3536F0-FC8B-E9E0-EA2D-5952BED04BC9}"/>
              </a:ext>
            </a:extLst>
          </p:cNvPr>
          <p:cNvSpPr>
            <a:spLocks noGrp="1"/>
          </p:cNvSpPr>
          <p:nvPr>
            <p:ph type="body" idx="1"/>
          </p:nvPr>
        </p:nvSpPr>
        <p:spPr/>
        <p:txBody>
          <a:bodyPr/>
          <a:lstStyle/>
          <a:p>
            <a:r>
              <a:rPr lang="en-US">
                <a:latin typeface="Franklin Gothic Medium"/>
              </a:rPr>
              <a:t>Camp staff / IST</a:t>
            </a:r>
            <a:endParaRPr lang="en-US" err="1"/>
          </a:p>
        </p:txBody>
      </p:sp>
      <p:sp>
        <p:nvSpPr>
          <p:cNvPr id="3" name="Content Placeholder 2">
            <a:extLst>
              <a:ext uri="{FF2B5EF4-FFF2-40B4-BE49-F238E27FC236}">
                <a16:creationId xmlns:a16="http://schemas.microsoft.com/office/drawing/2014/main" id="{4EDE2AB1-CD1B-42D7-129B-C486DF39785F}"/>
              </a:ext>
            </a:extLst>
          </p:cNvPr>
          <p:cNvSpPr>
            <a:spLocks noGrp="1"/>
          </p:cNvSpPr>
          <p:nvPr>
            <p:ph sz="half" idx="2"/>
          </p:nvPr>
        </p:nvSpPr>
        <p:spPr>
          <a:xfrm>
            <a:off x="839788" y="2628047"/>
            <a:ext cx="5157787" cy="2143718"/>
          </a:xfrm>
        </p:spPr>
        <p:txBody>
          <a:bodyPr vert="horz" lIns="91440" tIns="45720" rIns="91440" bIns="45720" rtlCol="0" anchor="t">
            <a:normAutofit/>
          </a:bodyPr>
          <a:lstStyle/>
          <a:p>
            <a:r>
              <a:rPr lang="en-US">
                <a:latin typeface="Franklin Gothic Book"/>
              </a:rPr>
              <a:t>Application period</a:t>
            </a:r>
            <a:br>
              <a:rPr lang="en-US">
                <a:latin typeface="Franklin Gothic Book"/>
              </a:rPr>
            </a:br>
            <a:r>
              <a:rPr lang="en-US">
                <a:latin typeface="Franklin Gothic Book"/>
              </a:rPr>
              <a:t>until April 30th 2026</a:t>
            </a:r>
          </a:p>
          <a:p>
            <a:r>
              <a:rPr lang="en-US">
                <a:latin typeface="Franklin Gothic Book"/>
              </a:rPr>
              <a:t>Apply individually through scoutnet.se</a:t>
            </a:r>
            <a:endParaRPr lang="en-US"/>
          </a:p>
        </p:txBody>
      </p:sp>
      <p:sp>
        <p:nvSpPr>
          <p:cNvPr id="4" name="Text Placeholder 3">
            <a:extLst>
              <a:ext uri="{FF2B5EF4-FFF2-40B4-BE49-F238E27FC236}">
                <a16:creationId xmlns:a16="http://schemas.microsoft.com/office/drawing/2014/main" id="{F58DF238-A4AA-2E43-76C3-60D52B3ED9D4}"/>
              </a:ext>
            </a:extLst>
          </p:cNvPr>
          <p:cNvSpPr>
            <a:spLocks noGrp="1"/>
          </p:cNvSpPr>
          <p:nvPr>
            <p:ph type="body" sz="quarter" idx="3"/>
          </p:nvPr>
        </p:nvSpPr>
        <p:spPr/>
        <p:txBody>
          <a:bodyPr/>
          <a:lstStyle/>
          <a:p>
            <a:r>
              <a:rPr lang="en-US">
                <a:latin typeface="Franklin Gothic Medium"/>
              </a:rPr>
              <a:t>Scout groups</a:t>
            </a:r>
            <a:endParaRPr lang="en-US"/>
          </a:p>
        </p:txBody>
      </p:sp>
      <p:sp>
        <p:nvSpPr>
          <p:cNvPr id="5" name="Content Placeholder 4">
            <a:extLst>
              <a:ext uri="{FF2B5EF4-FFF2-40B4-BE49-F238E27FC236}">
                <a16:creationId xmlns:a16="http://schemas.microsoft.com/office/drawing/2014/main" id="{23DCA8AB-DF0B-92AD-3476-0C12A1615631}"/>
              </a:ext>
            </a:extLst>
          </p:cNvPr>
          <p:cNvSpPr>
            <a:spLocks noGrp="1"/>
          </p:cNvSpPr>
          <p:nvPr>
            <p:ph sz="quarter" idx="4"/>
          </p:nvPr>
        </p:nvSpPr>
        <p:spPr>
          <a:xfrm>
            <a:off x="6133455" y="2628047"/>
            <a:ext cx="5221933" cy="3884497"/>
          </a:xfrm>
        </p:spPr>
        <p:txBody>
          <a:bodyPr vert="horz" lIns="91440" tIns="45720" rIns="91440" bIns="45720" rtlCol="0" anchor="t">
            <a:normAutofit lnSpcReduction="10000"/>
          </a:bodyPr>
          <a:lstStyle/>
          <a:p>
            <a:r>
              <a:rPr lang="sv-SE" err="1">
                <a:latin typeface="Franklin Gothic Book"/>
              </a:rPr>
              <a:t>Registration</a:t>
            </a:r>
            <a:r>
              <a:rPr lang="sv-SE">
                <a:latin typeface="Franklin Gothic Book"/>
              </a:rPr>
              <a:t> period </a:t>
            </a:r>
            <a:r>
              <a:rPr lang="sv-SE" err="1">
                <a:latin typeface="Franklin Gothic Book"/>
              </a:rPr>
              <a:t>until</a:t>
            </a:r>
            <a:br>
              <a:rPr lang="sv-SE">
                <a:latin typeface="Franklin Gothic Book"/>
              </a:rPr>
            </a:br>
            <a:r>
              <a:rPr lang="sv-SE" err="1">
                <a:latin typeface="Franklin Gothic Book"/>
              </a:rPr>
              <a:t>February</a:t>
            </a:r>
            <a:r>
              <a:rPr lang="sv-SE">
                <a:latin typeface="Franklin Gothic Book"/>
              </a:rPr>
              <a:t> 15th 2026</a:t>
            </a:r>
          </a:p>
          <a:p>
            <a:r>
              <a:rPr lang="sv-SE" err="1">
                <a:latin typeface="Franklin Gothic Book"/>
              </a:rPr>
              <a:t>Your</a:t>
            </a:r>
            <a:r>
              <a:rPr lang="sv-SE">
                <a:latin typeface="Franklin Gothic Book"/>
              </a:rPr>
              <a:t> scout </a:t>
            </a:r>
            <a:r>
              <a:rPr lang="sv-SE" err="1">
                <a:latin typeface="Franklin Gothic Book"/>
              </a:rPr>
              <a:t>group</a:t>
            </a:r>
            <a:r>
              <a:rPr lang="sv-SE">
                <a:latin typeface="Franklin Gothic Book"/>
              </a:rPr>
              <a:t> </a:t>
            </a:r>
            <a:r>
              <a:rPr lang="sv-SE" err="1">
                <a:latin typeface="Franklin Gothic Book"/>
              </a:rPr>
              <a:t>gathers</a:t>
            </a:r>
            <a:r>
              <a:rPr lang="sv-SE">
                <a:latin typeface="Franklin Gothic Book"/>
              </a:rPr>
              <a:t> </a:t>
            </a:r>
            <a:r>
              <a:rPr lang="sv-SE" err="1">
                <a:latin typeface="Franklin Gothic Book"/>
              </a:rPr>
              <a:t>participant</a:t>
            </a:r>
            <a:r>
              <a:rPr lang="sv-SE">
                <a:latin typeface="Franklin Gothic Book"/>
              </a:rPr>
              <a:t> </a:t>
            </a:r>
            <a:r>
              <a:rPr lang="sv-SE" err="1">
                <a:latin typeface="Franklin Gothic Book"/>
              </a:rPr>
              <a:t>registrations</a:t>
            </a:r>
            <a:endParaRPr lang="sv-SE" err="1"/>
          </a:p>
          <a:p>
            <a:r>
              <a:rPr lang="sv-SE">
                <a:latin typeface="Franklin Gothic Book"/>
              </a:rPr>
              <a:t>The scout </a:t>
            </a:r>
            <a:r>
              <a:rPr lang="sv-SE" err="1">
                <a:latin typeface="Franklin Gothic Book"/>
              </a:rPr>
              <a:t>group</a:t>
            </a:r>
            <a:r>
              <a:rPr lang="sv-SE">
                <a:latin typeface="Franklin Gothic Book"/>
              </a:rPr>
              <a:t> registers </a:t>
            </a:r>
            <a:r>
              <a:rPr lang="sv-SE" err="1">
                <a:latin typeface="Franklin Gothic Book"/>
              </a:rPr>
              <a:t>collectively</a:t>
            </a:r>
            <a:r>
              <a:rPr lang="sv-SE">
                <a:latin typeface="Franklin Gothic Book"/>
              </a:rPr>
              <a:t> as </a:t>
            </a:r>
            <a:r>
              <a:rPr lang="sv-SE" err="1">
                <a:latin typeface="Franklin Gothic Book"/>
              </a:rPr>
              <a:t>one</a:t>
            </a:r>
            <a:r>
              <a:rPr lang="sv-SE">
                <a:latin typeface="Franklin Gothic Book"/>
              </a:rPr>
              <a:t> on scoutnet.se</a:t>
            </a:r>
            <a:endParaRPr lang="sv-SE"/>
          </a:p>
          <a:p>
            <a:r>
              <a:rPr lang="en-US">
                <a:latin typeface="Franklin Gothic Book"/>
              </a:rPr>
              <a:t>Manuals and forms can be found on jamboree.se</a:t>
            </a:r>
          </a:p>
          <a:p>
            <a:endParaRPr lang="sv-SE">
              <a:latin typeface="Franklin Gothic Book"/>
            </a:endParaRPr>
          </a:p>
          <a:p>
            <a:endParaRPr lang="sv-SE">
              <a:latin typeface="Franklin Gothic Book"/>
            </a:endParaRPr>
          </a:p>
        </p:txBody>
      </p:sp>
      <p:sp>
        <p:nvSpPr>
          <p:cNvPr id="6" name="Title 5">
            <a:extLst>
              <a:ext uri="{FF2B5EF4-FFF2-40B4-BE49-F238E27FC236}">
                <a16:creationId xmlns:a16="http://schemas.microsoft.com/office/drawing/2014/main" id="{42E126C8-9E91-A651-2AE4-85E52B579499}"/>
              </a:ext>
            </a:extLst>
          </p:cNvPr>
          <p:cNvSpPr>
            <a:spLocks noGrp="1"/>
          </p:cNvSpPr>
          <p:nvPr>
            <p:ph type="title"/>
          </p:nvPr>
        </p:nvSpPr>
        <p:spPr/>
        <p:txBody>
          <a:bodyPr/>
          <a:lstStyle/>
          <a:p>
            <a:r>
              <a:rPr lang="en-US">
                <a:latin typeface="Franklin Gothic Medium"/>
              </a:rPr>
              <a:t>Registration</a:t>
            </a:r>
            <a:endParaRPr lang="en-US"/>
          </a:p>
        </p:txBody>
      </p:sp>
      <p:pic>
        <p:nvPicPr>
          <p:cNvPr id="8" name="Picture 7" descr="A hands holding each other&#10;&#10;AI-generated content may be incorrect.">
            <a:extLst>
              <a:ext uri="{FF2B5EF4-FFF2-40B4-BE49-F238E27FC236}">
                <a16:creationId xmlns:a16="http://schemas.microsoft.com/office/drawing/2014/main" id="{D28EA1EF-9EDF-9A6B-7240-74729403BFD5}"/>
              </a:ext>
            </a:extLst>
          </p:cNvPr>
          <p:cNvPicPr>
            <a:picLocks noChangeAspect="1"/>
          </p:cNvPicPr>
          <p:nvPr/>
        </p:nvPicPr>
        <p:blipFill>
          <a:blip r:embed="rId2"/>
          <a:srcRect l="16728" t="5443" r="15235" b="5545"/>
          <a:stretch/>
        </p:blipFill>
        <p:spPr>
          <a:xfrm>
            <a:off x="1601307" y="4770608"/>
            <a:ext cx="2538140" cy="2347143"/>
          </a:xfrm>
          <a:prstGeom prst="rect">
            <a:avLst/>
          </a:prstGeom>
        </p:spPr>
      </p:pic>
    </p:spTree>
    <p:extLst>
      <p:ext uri="{BB962C8B-B14F-4D97-AF65-F5344CB8AC3E}">
        <p14:creationId xmlns:p14="http://schemas.microsoft.com/office/powerpoint/2010/main" val="263080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4">
            <a:extLst>
              <a:ext uri="{FF2B5EF4-FFF2-40B4-BE49-F238E27FC236}">
                <a16:creationId xmlns:a16="http://schemas.microsoft.com/office/drawing/2014/main" id="{C708E165-F141-DF88-B0A5-325DCF2AF92D}"/>
              </a:ext>
            </a:extLst>
          </p:cNvPr>
          <p:cNvGraphicFramePr>
            <a:graphicFrameLocks/>
          </p:cNvGraphicFramePr>
          <p:nvPr/>
        </p:nvGraphicFramePr>
        <p:xfrm>
          <a:off x="118235" y="2086586"/>
          <a:ext cx="11955527" cy="2315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17" descr="A close-up of hands clapping&#10;&#10;AI-generated content may be incorrect.">
            <a:extLst>
              <a:ext uri="{FF2B5EF4-FFF2-40B4-BE49-F238E27FC236}">
                <a16:creationId xmlns:a16="http://schemas.microsoft.com/office/drawing/2014/main" id="{16121C87-86EC-0D75-A703-8881E416EF1E}"/>
              </a:ext>
            </a:extLst>
          </p:cNvPr>
          <p:cNvPicPr>
            <a:picLocks noChangeAspect="1"/>
          </p:cNvPicPr>
          <p:nvPr/>
        </p:nvPicPr>
        <p:blipFill>
          <a:blip r:embed="rId7"/>
          <a:stretch>
            <a:fillRect/>
          </a:stretch>
        </p:blipFill>
        <p:spPr>
          <a:xfrm>
            <a:off x="1981336" y="3680407"/>
            <a:ext cx="319454" cy="438456"/>
          </a:xfrm>
          <a:prstGeom prst="rect">
            <a:avLst/>
          </a:prstGeom>
        </p:spPr>
      </p:pic>
      <p:pic>
        <p:nvPicPr>
          <p:cNvPr id="11" name="Picture 17" descr="A close-up of hands clapping&#10;&#10;AI-generated content may be incorrect.">
            <a:extLst>
              <a:ext uri="{FF2B5EF4-FFF2-40B4-BE49-F238E27FC236}">
                <a16:creationId xmlns:a16="http://schemas.microsoft.com/office/drawing/2014/main" id="{6C336705-D6F7-6BA1-B832-FA81B9CDBEB9}"/>
              </a:ext>
            </a:extLst>
          </p:cNvPr>
          <p:cNvPicPr>
            <a:picLocks noChangeAspect="1"/>
          </p:cNvPicPr>
          <p:nvPr/>
        </p:nvPicPr>
        <p:blipFill>
          <a:blip r:embed="rId7"/>
          <a:stretch>
            <a:fillRect/>
          </a:stretch>
        </p:blipFill>
        <p:spPr>
          <a:xfrm>
            <a:off x="4483345" y="3680407"/>
            <a:ext cx="319454" cy="438456"/>
          </a:xfrm>
          <a:prstGeom prst="rect">
            <a:avLst/>
          </a:prstGeom>
        </p:spPr>
      </p:pic>
      <p:pic>
        <p:nvPicPr>
          <p:cNvPr id="12" name="Picture 17" descr="A close-up of hands clapping&#10;&#10;AI-generated content may be incorrect.">
            <a:extLst>
              <a:ext uri="{FF2B5EF4-FFF2-40B4-BE49-F238E27FC236}">
                <a16:creationId xmlns:a16="http://schemas.microsoft.com/office/drawing/2014/main" id="{F9A37E1E-860E-523B-8B74-D99505B22B85}"/>
              </a:ext>
            </a:extLst>
          </p:cNvPr>
          <p:cNvPicPr>
            <a:picLocks noChangeAspect="1"/>
          </p:cNvPicPr>
          <p:nvPr/>
        </p:nvPicPr>
        <p:blipFill>
          <a:blip r:embed="rId7"/>
          <a:stretch>
            <a:fillRect/>
          </a:stretch>
        </p:blipFill>
        <p:spPr>
          <a:xfrm>
            <a:off x="7386370" y="3680407"/>
            <a:ext cx="319454" cy="438456"/>
          </a:xfrm>
          <a:prstGeom prst="rect">
            <a:avLst/>
          </a:prstGeom>
        </p:spPr>
      </p:pic>
      <p:sp>
        <p:nvSpPr>
          <p:cNvPr id="2" name="Rubrik 1">
            <a:extLst>
              <a:ext uri="{FF2B5EF4-FFF2-40B4-BE49-F238E27FC236}">
                <a16:creationId xmlns:a16="http://schemas.microsoft.com/office/drawing/2014/main" id="{30492F26-7618-BBD7-A8BD-0FF828F1A806}"/>
              </a:ext>
            </a:extLst>
          </p:cNvPr>
          <p:cNvSpPr>
            <a:spLocks noGrp="1"/>
          </p:cNvSpPr>
          <p:nvPr>
            <p:ph type="title"/>
          </p:nvPr>
        </p:nvSpPr>
        <p:spPr/>
        <p:txBody>
          <a:bodyPr/>
          <a:lstStyle/>
          <a:p>
            <a:r>
              <a:rPr lang="sv-SE">
                <a:latin typeface="Franklin Gothic Medium"/>
              </a:rPr>
              <a:t>Camp staff application process</a:t>
            </a:r>
            <a:endParaRPr lang="en-US"/>
          </a:p>
        </p:txBody>
      </p:sp>
      <p:sp>
        <p:nvSpPr>
          <p:cNvPr id="7" name="textruta 6">
            <a:extLst>
              <a:ext uri="{FF2B5EF4-FFF2-40B4-BE49-F238E27FC236}">
                <a16:creationId xmlns:a16="http://schemas.microsoft.com/office/drawing/2014/main" id="{85E9B2D5-152B-3BA1-829D-4B7F7E6AA6F1}"/>
              </a:ext>
            </a:extLst>
          </p:cNvPr>
          <p:cNvSpPr txBox="1"/>
          <p:nvPr/>
        </p:nvSpPr>
        <p:spPr>
          <a:xfrm>
            <a:off x="262469" y="3899635"/>
            <a:ext cx="1624333" cy="991731"/>
          </a:xfrm>
          <a:prstGeom prst="foldedCorner">
            <a:avLst/>
          </a:prstGeom>
          <a:solidFill>
            <a:schemeClr val="accent6"/>
          </a:solidFill>
          <a:ln>
            <a:solidFill>
              <a:schemeClr val="accent1"/>
            </a:solidFill>
          </a:ln>
        </p:spPr>
        <p:txBody>
          <a:bodyPr wrap="square" lIns="91440" tIns="45720" rIns="91440" bIns="45720" rtlCol="0" anchor="t">
            <a:spAutoFit/>
          </a:bodyPr>
          <a:lstStyle/>
          <a:p>
            <a:r>
              <a:rPr lang="sv-SE" sz="1600"/>
              <a:t>Individual application on scoutnet.se.</a:t>
            </a:r>
            <a:endParaRPr lang="sv-SE" sz="1600" noProof="0"/>
          </a:p>
        </p:txBody>
      </p:sp>
      <p:sp>
        <p:nvSpPr>
          <p:cNvPr id="8" name="textruta 7">
            <a:extLst>
              <a:ext uri="{FF2B5EF4-FFF2-40B4-BE49-F238E27FC236}">
                <a16:creationId xmlns:a16="http://schemas.microsoft.com/office/drawing/2014/main" id="{DCFDC062-EB1C-18A1-28A8-705AD395C2DD}"/>
              </a:ext>
            </a:extLst>
          </p:cNvPr>
          <p:cNvSpPr txBox="1"/>
          <p:nvPr/>
        </p:nvSpPr>
        <p:spPr>
          <a:xfrm>
            <a:off x="2663186" y="3899635"/>
            <a:ext cx="1624333" cy="1827728"/>
          </a:xfrm>
          <a:prstGeom prst="foldedCorner">
            <a:avLst/>
          </a:prstGeom>
          <a:solidFill>
            <a:schemeClr val="accent6"/>
          </a:solidFill>
          <a:ln>
            <a:solidFill>
              <a:schemeClr val="accent1"/>
            </a:solidFill>
          </a:ln>
        </p:spPr>
        <p:txBody>
          <a:bodyPr wrap="square" lIns="91440" tIns="45720" rIns="91440" bIns="45720" rtlCol="0" anchor="t">
            <a:spAutoFit/>
          </a:bodyPr>
          <a:lstStyle/>
          <a:p>
            <a:r>
              <a:rPr lang="sv-SE" sz="1600"/>
              <a:t>When we know how many camp staff we need we will let you know if you secured a spot.</a:t>
            </a:r>
            <a:endParaRPr lang="sv-SE" sz="1600" noProof="0"/>
          </a:p>
        </p:txBody>
      </p:sp>
      <p:sp>
        <p:nvSpPr>
          <p:cNvPr id="9" name="textruta 8">
            <a:extLst>
              <a:ext uri="{FF2B5EF4-FFF2-40B4-BE49-F238E27FC236}">
                <a16:creationId xmlns:a16="http://schemas.microsoft.com/office/drawing/2014/main" id="{99B82DA8-0401-212B-ECD8-F49F042FD9DF}"/>
              </a:ext>
            </a:extLst>
          </p:cNvPr>
          <p:cNvSpPr txBox="1"/>
          <p:nvPr/>
        </p:nvSpPr>
        <p:spPr>
          <a:xfrm>
            <a:off x="5282418" y="3899635"/>
            <a:ext cx="1624333" cy="2079308"/>
          </a:xfrm>
          <a:prstGeom prst="foldedCorner">
            <a:avLst/>
          </a:prstGeom>
          <a:solidFill>
            <a:schemeClr val="accent6"/>
          </a:solidFill>
          <a:ln>
            <a:solidFill>
              <a:schemeClr val="accent1"/>
            </a:solidFill>
          </a:ln>
        </p:spPr>
        <p:txBody>
          <a:bodyPr wrap="square" lIns="91440" tIns="45720" rIns="91440" bIns="45720" rtlCol="0" anchor="t">
            <a:spAutoFit/>
          </a:bodyPr>
          <a:lstStyle/>
          <a:p>
            <a:r>
              <a:rPr lang="sv-SE" sz="1600"/>
              <a:t>Before camp starts you will then have received your placement. Some will be told earlier on. </a:t>
            </a:r>
            <a:endParaRPr lang="sv-SE" sz="1600" noProof="0"/>
          </a:p>
        </p:txBody>
      </p:sp>
      <p:sp>
        <p:nvSpPr>
          <p:cNvPr id="13" name="textruta 12">
            <a:extLst>
              <a:ext uri="{FF2B5EF4-FFF2-40B4-BE49-F238E27FC236}">
                <a16:creationId xmlns:a16="http://schemas.microsoft.com/office/drawing/2014/main" id="{C07FEB20-E145-76B9-C108-95743A6F582F}"/>
              </a:ext>
            </a:extLst>
          </p:cNvPr>
          <p:cNvSpPr txBox="1"/>
          <p:nvPr/>
        </p:nvSpPr>
        <p:spPr>
          <a:xfrm>
            <a:off x="7904483" y="3899634"/>
            <a:ext cx="1624333" cy="2321362"/>
          </a:xfrm>
          <a:prstGeom prst="foldedCorner">
            <a:avLst/>
          </a:prstGeom>
          <a:solidFill>
            <a:schemeClr val="accent6"/>
          </a:solidFill>
          <a:ln>
            <a:solidFill>
              <a:schemeClr val="accent1"/>
            </a:solidFill>
          </a:ln>
        </p:spPr>
        <p:txBody>
          <a:bodyPr wrap="square" lIns="91440" tIns="45720" rIns="91440" bIns="45720" rtlCol="0" anchor="t">
            <a:spAutoFit/>
          </a:bodyPr>
          <a:lstStyle/>
          <a:p>
            <a:r>
              <a:rPr lang="sv-SE" sz="1600"/>
              <a:t>Depending on the type and scope of assignment. Some will be onsite before participants arrive.</a:t>
            </a:r>
            <a:endParaRPr lang="sv-SE" sz="1600" noProof="0"/>
          </a:p>
        </p:txBody>
      </p:sp>
      <p:sp>
        <p:nvSpPr>
          <p:cNvPr id="14" name="textruta 13">
            <a:extLst>
              <a:ext uri="{FF2B5EF4-FFF2-40B4-BE49-F238E27FC236}">
                <a16:creationId xmlns:a16="http://schemas.microsoft.com/office/drawing/2014/main" id="{A63505E3-056C-4F13-4D07-32784DCCBECB}"/>
              </a:ext>
            </a:extLst>
          </p:cNvPr>
          <p:cNvSpPr txBox="1"/>
          <p:nvPr/>
        </p:nvSpPr>
        <p:spPr>
          <a:xfrm>
            <a:off x="10438205" y="3899634"/>
            <a:ext cx="1624333" cy="1285577"/>
          </a:xfrm>
          <a:prstGeom prst="foldedCorner">
            <a:avLst/>
          </a:prstGeom>
          <a:solidFill>
            <a:schemeClr val="accent4"/>
          </a:solidFill>
          <a:ln>
            <a:solidFill>
              <a:schemeClr val="accent1"/>
            </a:solidFill>
          </a:ln>
        </p:spPr>
        <p:txBody>
          <a:bodyPr wrap="square" lIns="91440" tIns="45720" rIns="91440" bIns="45720" rtlCol="0" anchor="t">
            <a:spAutoFit/>
          </a:bodyPr>
          <a:lstStyle/>
          <a:p>
            <a:r>
              <a:rPr lang="sv-SE" sz="1600" err="1"/>
              <a:t>Together</a:t>
            </a:r>
            <a:r>
              <a:rPr lang="sv-SE" sz="1600"/>
              <a:t> </a:t>
            </a:r>
            <a:r>
              <a:rPr lang="sv-SE" sz="1600" err="1"/>
              <a:t>we</a:t>
            </a:r>
            <a:r>
              <a:rPr lang="sv-SE" sz="1600"/>
              <a:t> </a:t>
            </a:r>
            <a:r>
              <a:rPr lang="sv-SE" sz="1600" err="1"/>
              <a:t>create</a:t>
            </a:r>
            <a:r>
              <a:rPr lang="sv-SE" sz="1600"/>
              <a:t> the best jamboree experience!</a:t>
            </a:r>
            <a:endParaRPr lang="sv-SE" sz="1600" noProof="0"/>
          </a:p>
        </p:txBody>
      </p:sp>
      <p:pic>
        <p:nvPicPr>
          <p:cNvPr id="15" name="Picture 17" descr="A close-up of hands clapping&#10;&#10;AI-generated content may be incorrect.">
            <a:extLst>
              <a:ext uri="{FF2B5EF4-FFF2-40B4-BE49-F238E27FC236}">
                <a16:creationId xmlns:a16="http://schemas.microsoft.com/office/drawing/2014/main" id="{4D3E398D-6F82-26D0-A53A-9FE014A40C35}"/>
              </a:ext>
            </a:extLst>
          </p:cNvPr>
          <p:cNvPicPr>
            <a:picLocks noChangeAspect="1"/>
          </p:cNvPicPr>
          <p:nvPr/>
        </p:nvPicPr>
        <p:blipFill>
          <a:blip r:embed="rId7"/>
          <a:stretch>
            <a:fillRect/>
          </a:stretch>
        </p:blipFill>
        <p:spPr>
          <a:xfrm>
            <a:off x="9885594" y="3680407"/>
            <a:ext cx="319454" cy="438456"/>
          </a:xfrm>
          <a:prstGeom prst="rect">
            <a:avLst/>
          </a:prstGeom>
        </p:spPr>
      </p:pic>
    </p:spTree>
    <p:extLst>
      <p:ext uri="{BB962C8B-B14F-4D97-AF65-F5344CB8AC3E}">
        <p14:creationId xmlns:p14="http://schemas.microsoft.com/office/powerpoint/2010/main" val="11443015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6|2.4|1.5"/>
</p:tagLst>
</file>

<file path=ppt/tags/tag2.xml><?xml version="1.0" encoding="utf-8"?>
<p:tagLst xmlns:a="http://schemas.openxmlformats.org/drawingml/2006/main" xmlns:r="http://schemas.openxmlformats.org/officeDocument/2006/relationships" xmlns:p="http://schemas.openxmlformats.org/presentationml/2006/main">
  <p:tag name="TIMING" val="|1.3|2.3|2"/>
</p:tagLst>
</file>

<file path=ppt/tags/tag3.xml><?xml version="1.0" encoding="utf-8"?>
<p:tagLst xmlns:a="http://schemas.openxmlformats.org/drawingml/2006/main" xmlns:r="http://schemas.openxmlformats.org/officeDocument/2006/relationships" xmlns:p="http://schemas.openxmlformats.org/presentationml/2006/main">
  <p:tag name="TIMING" val="|1.2|3.6|3.1|3"/>
</p:tagLst>
</file>

<file path=ppt/tags/tag4.xml><?xml version="1.0" encoding="utf-8"?>
<p:tagLst xmlns:a="http://schemas.openxmlformats.org/drawingml/2006/main" xmlns:r="http://schemas.openxmlformats.org/officeDocument/2006/relationships" xmlns:p="http://schemas.openxmlformats.org/presentationml/2006/main">
  <p:tag name="TIMING" val="|5.4"/>
</p:tagLst>
</file>

<file path=ppt/theme/theme1.xml><?xml version="1.0" encoding="utf-8"?>
<a:theme xmlns:a="http://schemas.openxmlformats.org/drawingml/2006/main" name="Jamboree26 Färgglad">
  <a:themeElements>
    <a:clrScheme name="Jamboree26">
      <a:dk1>
        <a:srgbClr val="00355F"/>
      </a:dk1>
      <a:lt1>
        <a:srgbClr val="FFFFFF"/>
      </a:lt1>
      <a:dk2>
        <a:srgbClr val="00355F"/>
      </a:dk2>
      <a:lt2>
        <a:srgbClr val="FEFEFE"/>
      </a:lt2>
      <a:accent1>
        <a:srgbClr val="00355F"/>
      </a:accent1>
      <a:accent2>
        <a:srgbClr val="80A5BF"/>
      </a:accent2>
      <a:accent3>
        <a:srgbClr val="C61E3F"/>
      </a:accent3>
      <a:accent4>
        <a:srgbClr val="F7AAB5"/>
      </a:accent4>
      <a:accent5>
        <a:srgbClr val="F8A54A"/>
      </a:accent5>
      <a:accent6>
        <a:srgbClr val="FEF1E2"/>
      </a:accent6>
      <a:hlink>
        <a:srgbClr val="80A5BF"/>
      </a:hlink>
      <a:folHlink>
        <a:srgbClr val="80A5BF"/>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amboree26 Färgglad mall" id="{97035107-F87F-7B4B-B4DC-CC0FCFB59B2B}" vid="{9FD9475C-F3F3-2546-B060-33C537B05A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899FA1A9DB25649865C719F2FD13977" ma:contentTypeVersion="14" ma:contentTypeDescription="Skapa ett nytt dokument." ma:contentTypeScope="" ma:versionID="0ebc33d67c260f347e8ac9a024ac8576">
  <xsd:schema xmlns:xsd="http://www.w3.org/2001/XMLSchema" xmlns:xs="http://www.w3.org/2001/XMLSchema" xmlns:p="http://schemas.microsoft.com/office/2006/metadata/properties" xmlns:ns2="326c5725-7413-4395-8e88-dd0d8ba39580" xmlns:ns3="aff3c7a4-522a-4632-a723-82686163d445" targetNamespace="http://schemas.microsoft.com/office/2006/metadata/properties" ma:root="true" ma:fieldsID="3d3b25fbbe17b2c1a7a44dae2b1d6509" ns2:_="" ns3:_="">
    <xsd:import namespace="326c5725-7413-4395-8e88-dd0d8ba39580"/>
    <xsd:import namespace="aff3c7a4-522a-4632-a723-82686163d4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6c5725-7413-4395-8e88-dd0d8ba395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0559c95e-54ef-4c91-b850-b694aa19f85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f3c7a4-522a-4632-a723-82686163d44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3cb917d-9ba6-4033-bb1a-0d6303f6c46f}" ma:internalName="TaxCatchAll" ma:showField="CatchAllData" ma:web="aff3c7a4-522a-4632-a723-82686163d4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26c5725-7413-4395-8e88-dd0d8ba39580">
      <Terms xmlns="http://schemas.microsoft.com/office/infopath/2007/PartnerControls"/>
    </lcf76f155ced4ddcb4097134ff3c332f>
    <TaxCatchAll xmlns="aff3c7a4-522a-4632-a723-82686163d4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DB6160-63F9-41F2-9765-0748CB499A44}">
  <ds:schemaRefs>
    <ds:schemaRef ds:uri="326c5725-7413-4395-8e88-dd0d8ba39580"/>
    <ds:schemaRef ds:uri="aff3c7a4-522a-4632-a723-82686163d4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081D674-8977-4E82-83C3-3A0D8DC1814F}">
  <ds:schemaRefs>
    <ds:schemaRef ds:uri="326c5725-7413-4395-8e88-dd0d8ba39580"/>
    <ds:schemaRef ds:uri="aff3c7a4-522a-4632-a723-82686163d44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2CB49A5-423A-4456-8378-44AB504CB6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18</Slides>
  <Notes>7</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Jamboree26 Färgglad</vt:lpstr>
      <vt:lpstr>The International's Guide to the Swedish Scout galaxy*</vt:lpstr>
      <vt:lpstr>PowerPoint Presentation</vt:lpstr>
      <vt:lpstr>The Swedish national jamboree 2026</vt:lpstr>
      <vt:lpstr>Jamboree26</vt:lpstr>
      <vt:lpstr>Jamboree26: Together</vt:lpstr>
      <vt:lpstr>Who can join?</vt:lpstr>
      <vt:lpstr>A day at Jamboree26</vt:lpstr>
      <vt:lpstr>Registration</vt:lpstr>
      <vt:lpstr>Camp staff application process</vt:lpstr>
      <vt:lpstr>Scout group registration process</vt:lpstr>
      <vt:lpstr>Registration policies for scout groups</vt:lpstr>
      <vt:lpstr>Fees </vt:lpstr>
      <vt:lpstr>International-specific information</vt:lpstr>
      <vt:lpstr>Twinning with a Swedish scout group</vt:lpstr>
      <vt:lpstr>Practical information </vt:lpstr>
      <vt:lpstr>More information </vt:lpstr>
      <vt:lpstr>PowerPoint Presentation</vt:lpstr>
      <vt:lpstr>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 Hemmendy</dc:creator>
  <cp:revision>7</cp:revision>
  <dcterms:created xsi:type="dcterms:W3CDTF">2025-04-01T11:45:00Z</dcterms:created>
  <dcterms:modified xsi:type="dcterms:W3CDTF">2025-11-30T19:53:59Z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0x0101009899FA1A9DB25649865C719F2FD13977</vt:lpwstr>
  </property>
  <property fmtid="{D5CDD505-2E9C-101B-9397-08002B2CF9AE}" pid="3" name="MediaServiceImageTags">
    <vt:lpwstr/>
  </property>
</Properties>
</file>