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2"/>
  </p:notesMasterIdLst>
  <p:sldIdLst>
    <p:sldId id="319" r:id="rId5"/>
    <p:sldId id="290" r:id="rId6"/>
    <p:sldId id="292" r:id="rId7"/>
    <p:sldId id="298" r:id="rId8"/>
    <p:sldId id="297" r:id="rId9"/>
    <p:sldId id="304" r:id="rId10"/>
    <p:sldId id="314" r:id="rId11"/>
    <p:sldId id="306" r:id="rId12"/>
    <p:sldId id="308" r:id="rId13"/>
    <p:sldId id="309" r:id="rId14"/>
    <p:sldId id="307" r:id="rId15"/>
    <p:sldId id="312" r:id="rId16"/>
    <p:sldId id="315" r:id="rId17"/>
    <p:sldId id="316" r:id="rId18"/>
    <p:sldId id="317" r:id="rId19"/>
    <p:sldId id="318" r:id="rId20"/>
    <p:sldId id="313" r:id="rId21"/>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sclaimer" id="{9E2065BF-A675-034D-AC89-C40C43D3556F}">
          <p14:sldIdLst>
            <p14:sldId id="319"/>
          </p14:sldIdLst>
        </p14:section>
        <p14:section name="Goodies to have" id="{8EACD03B-ED80-9F4E-B29F-2E4F4ED208B7}">
          <p14:sldIdLst>
            <p14:sldId id="290"/>
            <p14:sldId id="292"/>
          </p14:sldIdLst>
        </p14:section>
        <p14:section name="Presentation" id="{DAAE8E0B-9298-3241-9966-1DA86DE4A126}">
          <p14:sldIdLst>
            <p14:sldId id="298"/>
            <p14:sldId id="297"/>
            <p14:sldId id="304"/>
            <p14:sldId id="314"/>
            <p14:sldId id="306"/>
            <p14:sldId id="308"/>
            <p14:sldId id="309"/>
            <p14:sldId id="307"/>
            <p14:sldId id="312"/>
            <p14:sldId id="315"/>
            <p14:sldId id="316"/>
            <p14:sldId id="317"/>
            <p14:sldId id="318"/>
            <p14:sldId id="31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A4DC1-2B47-E746-ACB4-96455D28D95C}" v="201" dt="2025-10-22T22:09:26.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06" d="100"/>
          <a:sy n="106" d="100"/>
        </p:scale>
        <p:origin x="1336"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6753C352-072D-FB42-B704-041393FFB164}" type="datetimeFigureOut">
              <a:rPr lang="sv-SE" smtClean="0"/>
              <a:t>2025-12-11</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5DE2F-AB71-ED40-8966-12256AA72025}" type="slidenum">
              <a:rPr lang="sv-SE" smtClean="0"/>
              <a:t>‹#›</a:t>
            </a:fld>
            <a:endParaRPr lang="sv-SE"/>
          </a:p>
        </p:txBody>
      </p:sp>
    </p:spTree>
    <p:extLst>
      <p:ext uri="{BB962C8B-B14F-4D97-AF65-F5344CB8AC3E}">
        <p14:creationId xmlns:p14="http://schemas.microsoft.com/office/powerpoint/2010/main" val="10129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8B75DE2F-AB71-ED40-8966-12256AA72025}" type="slidenum">
              <a:rPr lang="sv-SE" smtClean="0"/>
              <a:t>2</a:t>
            </a:fld>
            <a:endParaRPr lang="sv-SE"/>
          </a:p>
        </p:txBody>
      </p:sp>
    </p:spTree>
    <p:extLst>
      <p:ext uri="{BB962C8B-B14F-4D97-AF65-F5344CB8AC3E}">
        <p14:creationId xmlns:p14="http://schemas.microsoft.com/office/powerpoint/2010/main" val="3005262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
              <a:t>The corps registers via Scoutnet, and the corps can also receive registrations from its members directly in scoutnet.</a:t>
            </a:r>
          </a:p>
          <a:p>
            <a:pPr marL="171450" indent="-171450">
              <a:buFont typeface="Arial" panose="020B0604020202020204" pitchFamily="34" charset="0"/>
              <a:buChar char="•"/>
            </a:pPr>
            <a:r>
              <a:rPr lang="en"/>
              <a:t>Registration opens at the end of October 2025 and closes sometime in February 2026. There will be the opportunity to register late for a higher fee.</a:t>
            </a:r>
          </a:p>
          <a:p>
            <a:pPr marL="171450" indent="-171450">
              <a:buFont typeface="Arial" panose="020B0604020202020204" pitchFamily="34" charset="0"/>
              <a:buChar char="•"/>
            </a:pPr>
            <a:r>
              <a:rPr lang="en"/>
              <a:t>Volunteers sign up directly for the camp via Scoutnet</a:t>
            </a:r>
            <a:endParaRPr lang="sv-SE"/>
          </a:p>
          <a:p>
            <a:pPr marL="171450" indent="-171450">
              <a:buFont typeface="Arial" panose="020B0604020202020204" pitchFamily="34" charset="0"/>
              <a:buChar char="•"/>
            </a:pPr>
            <a:r>
              <a:rPr lang="en"/>
              <a:t>Volunteer registration closes in April 2026</a:t>
            </a:r>
          </a:p>
          <a:p>
            <a:endParaRPr lang="sv-SE"/>
          </a:p>
        </p:txBody>
      </p:sp>
      <p:sp>
        <p:nvSpPr>
          <p:cNvPr id="4" name="Platshållare för bildnummer 3"/>
          <p:cNvSpPr>
            <a:spLocks noGrp="1"/>
          </p:cNvSpPr>
          <p:nvPr>
            <p:ph type="sldNum" sz="quarter" idx="5"/>
          </p:nvPr>
        </p:nvSpPr>
        <p:spPr/>
        <p:txBody>
          <a:bodyPr/>
          <a:lstStyle/>
          <a:p>
            <a:fld id="{8B75DE2F-AB71-ED40-8966-12256AA72025}" type="slidenum">
              <a:rPr lang="sv-SE" smtClean="0"/>
              <a:t>11</a:t>
            </a:fld>
            <a:endParaRPr lang="sv-SE"/>
          </a:p>
        </p:txBody>
      </p:sp>
    </p:spTree>
    <p:extLst>
      <p:ext uri="{BB962C8B-B14F-4D97-AF65-F5344CB8AC3E}">
        <p14:creationId xmlns:p14="http://schemas.microsoft.com/office/powerpoint/2010/main" val="3587327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B75DE2F-AB71-ED40-8966-12256AA72025}" type="slidenum">
              <a:rPr lang="sv-SE" smtClean="0"/>
              <a:t>12</a:t>
            </a:fld>
            <a:endParaRPr lang="sv-SE"/>
          </a:p>
        </p:txBody>
      </p:sp>
    </p:spTree>
    <p:extLst>
      <p:ext uri="{BB962C8B-B14F-4D97-AF65-F5344CB8AC3E}">
        <p14:creationId xmlns:p14="http://schemas.microsoft.com/office/powerpoint/2010/main" val="1922466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a:t>Thanks!</a:t>
            </a:r>
          </a:p>
        </p:txBody>
      </p:sp>
      <p:sp>
        <p:nvSpPr>
          <p:cNvPr id="4" name="Platshållare för bildnummer 3"/>
          <p:cNvSpPr>
            <a:spLocks noGrp="1"/>
          </p:cNvSpPr>
          <p:nvPr>
            <p:ph type="sldNum" sz="quarter" idx="5"/>
          </p:nvPr>
        </p:nvSpPr>
        <p:spPr/>
        <p:txBody>
          <a:bodyPr/>
          <a:lstStyle/>
          <a:p>
            <a:fld id="{8B75DE2F-AB71-ED40-8966-12256AA72025}" type="slidenum">
              <a:rPr lang="sv-SE" smtClean="0"/>
              <a:t>17</a:t>
            </a:fld>
            <a:endParaRPr lang="sv-SE"/>
          </a:p>
        </p:txBody>
      </p:sp>
    </p:spTree>
    <p:extLst>
      <p:ext uri="{BB962C8B-B14F-4D97-AF65-F5344CB8AC3E}">
        <p14:creationId xmlns:p14="http://schemas.microsoft.com/office/powerpoint/2010/main" val="333209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8B75DE2F-AB71-ED40-8966-12256AA72025}" type="slidenum">
              <a:rPr lang="sv-SE" smtClean="0"/>
              <a:t>3</a:t>
            </a:fld>
            <a:endParaRPr lang="sv-SE"/>
          </a:p>
        </p:txBody>
      </p:sp>
    </p:spTree>
    <p:extLst>
      <p:ext uri="{BB962C8B-B14F-4D97-AF65-F5344CB8AC3E}">
        <p14:creationId xmlns:p14="http://schemas.microsoft.com/office/powerpoint/2010/main" val="383750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B75DE2F-AB71-ED40-8966-12256AA72025}" type="slidenum">
              <a:rPr lang="sv-SE" smtClean="0"/>
              <a:t>4</a:t>
            </a:fld>
            <a:endParaRPr lang="sv-SE"/>
          </a:p>
        </p:txBody>
      </p:sp>
    </p:spTree>
    <p:extLst>
      <p:ext uri="{BB962C8B-B14F-4D97-AF65-F5344CB8AC3E}">
        <p14:creationId xmlns:p14="http://schemas.microsoft.com/office/powerpoint/2010/main" val="1342385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err="1"/>
              <a:t>Promo film for Jamboree26.</a:t>
            </a:r>
          </a:p>
          <a:p>
            <a:endParaRPr lang="sv-SE"/>
          </a:p>
          <a:p>
            <a:r>
              <a:rPr lang="en"/>
              <a:t>The movie has sound, so please make sure that speakers are plugged in and that the volume is at a good level.</a:t>
            </a:r>
          </a:p>
          <a:p>
            <a:r>
              <a:rPr lang="en"/>
              <a:t>The movie starts automatically when you switch to this slide.</a:t>
            </a:r>
          </a:p>
        </p:txBody>
      </p:sp>
      <p:sp>
        <p:nvSpPr>
          <p:cNvPr id="4" name="Platshållare för bildnummer 3"/>
          <p:cNvSpPr>
            <a:spLocks noGrp="1"/>
          </p:cNvSpPr>
          <p:nvPr>
            <p:ph type="sldNum" sz="quarter" idx="5"/>
          </p:nvPr>
        </p:nvSpPr>
        <p:spPr/>
        <p:txBody>
          <a:bodyPr/>
          <a:lstStyle/>
          <a:p>
            <a:fld id="{8B75DE2F-AB71-ED40-8966-12256AA72025}" type="slidenum">
              <a:rPr lang="sv-SE" smtClean="0"/>
              <a:t>5</a:t>
            </a:fld>
            <a:endParaRPr lang="sv-SE"/>
          </a:p>
        </p:txBody>
      </p:sp>
    </p:spTree>
    <p:extLst>
      <p:ext uri="{BB962C8B-B14F-4D97-AF65-F5344CB8AC3E}">
        <p14:creationId xmlns:p14="http://schemas.microsoft.com/office/powerpoint/2010/main" val="967228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sz="1200" b="1" i="0" u="none" strike="noStrike" kern="1200">
                <a:solidFill>
                  <a:schemeClr val="tx1"/>
                </a:solidFill>
                <a:effectLst/>
                <a:latin typeface="+mn-lt"/>
                <a:ea typeface="+mn-ea"/>
                <a:cs typeface="+mn-cs"/>
              </a:rPr>
              <a:t>Next summer it's time again for the Swedish national jamboree!</a:t>
            </a:r>
            <a:endParaRPr lang="sv-SE"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 sz="1200" b="0" i="0" u="none" strike="noStrike" kern="1200">
                <a:solidFill>
                  <a:schemeClr val="tx1"/>
                </a:solidFill>
                <a:effectLst/>
                <a:latin typeface="+mn-lt"/>
                <a:ea typeface="+mn-ea"/>
                <a:cs typeface="+mn-cs"/>
              </a:rPr>
              <a:t>A national jamboree is a joint camp for </a:t>
            </a:r>
            <a:r>
              <a:rPr lang="en" sz="1200" b="1" i="0" u="sng" strike="noStrike" kern="1200">
                <a:solidFill>
                  <a:schemeClr val="tx1"/>
                </a:solidFill>
                <a:effectLst/>
                <a:latin typeface="+mn-lt"/>
                <a:ea typeface="+mn-ea"/>
                <a:cs typeface="+mn-cs"/>
              </a:rPr>
              <a:t>all scouts throughout Sweden</a:t>
            </a:r>
            <a:r>
              <a:rPr lang="en" sz="1200" b="0" i="0" u="none" strike="noStrike" kern="1200">
                <a:solidFill>
                  <a:schemeClr val="tx1"/>
                </a:solidFill>
                <a:effectLst/>
                <a:latin typeface="+mn-lt"/>
                <a:ea typeface="+mn-ea"/>
                <a:cs typeface="+mn-cs"/>
              </a:rPr>
              <a:t>, and international guests are also welcome. In Sweden, we have a national jamboree </a:t>
            </a:r>
            <a:r>
              <a:rPr lang="en" sz="1200" b="1" i="0" u="sng" strike="noStrike" kern="1200">
                <a:solidFill>
                  <a:schemeClr val="tx1"/>
                </a:solidFill>
                <a:effectLst/>
                <a:latin typeface="+mn-lt"/>
                <a:ea typeface="+mn-ea"/>
                <a:cs typeface="+mn-cs"/>
              </a:rPr>
              <a:t>every four years</a:t>
            </a:r>
            <a:r>
              <a:rPr lang="en" sz="1200" b="0" i="0" u="none" strike="noStrike" kern="1200">
                <a:solidFill>
                  <a:schemeClr val="tx1"/>
                </a:solidFill>
                <a:effectLst/>
                <a:latin typeface="+mn-lt"/>
                <a:ea typeface="+mn-ea"/>
                <a:cs typeface="+mn-cs"/>
              </a:rPr>
              <a:t>, and we have previously had it in 2017 and 2022.</a:t>
            </a:r>
          </a:p>
          <a:p>
            <a:pPr marL="171450" indent="-171450">
              <a:buFont typeface="Arial" panose="020B0604020202020204" pitchFamily="34" charset="0"/>
              <a:buChar char="•"/>
            </a:pPr>
            <a:r>
              <a:rPr lang="en" sz="1200" b="0" i="0" u="none" strike="noStrike" kern="1200">
                <a:solidFill>
                  <a:schemeClr val="tx1"/>
                </a:solidFill>
                <a:effectLst/>
                <a:latin typeface="+mn-lt"/>
                <a:ea typeface="+mn-ea"/>
                <a:cs typeface="+mn-cs"/>
              </a:rPr>
              <a:t>In addition to the fact that it is super fun with the national jamboree, it is also a </a:t>
            </a:r>
            <a:r>
              <a:rPr lang="en" sz="1200" b="1" i="0" u="sng" strike="noStrike" kern="1200">
                <a:solidFill>
                  <a:schemeClr val="tx1"/>
                </a:solidFill>
                <a:effectLst/>
                <a:latin typeface="+mn-lt"/>
                <a:ea typeface="+mn-ea"/>
                <a:cs typeface="+mn-cs"/>
              </a:rPr>
              <a:t>unique opportunity</a:t>
            </a:r>
            <a:r>
              <a:rPr lang="en" sz="1200" b="0" i="0" u="none" strike="noStrike" kern="1200">
                <a:solidFill>
                  <a:schemeClr val="tx1"/>
                </a:solidFill>
                <a:effectLst/>
                <a:latin typeface="+mn-lt"/>
                <a:ea typeface="+mn-ea"/>
                <a:cs typeface="+mn-cs"/>
              </a:rPr>
              <a:t> both for all scouts and for us as a corps to experience </a:t>
            </a:r>
            <a:r>
              <a:rPr lang="en" sz="1200" b="1" i="0" u="sng" strike="noStrike" kern="1200">
                <a:solidFill>
                  <a:schemeClr val="tx1"/>
                </a:solidFill>
                <a:effectLst/>
                <a:latin typeface="+mn-lt"/>
                <a:ea typeface="+mn-ea"/>
                <a:cs typeface="+mn-cs"/>
              </a:rPr>
              <a:t>the scout movement's community</a:t>
            </a:r>
            <a:r>
              <a:rPr lang="en" sz="1200" b="0" i="0" u="none" strike="noStrike" kern="1200">
                <a:solidFill>
                  <a:schemeClr val="tx1"/>
                </a:solidFill>
                <a:effectLst/>
                <a:latin typeface="+mn-lt"/>
                <a:ea typeface="+mn-ea"/>
                <a:cs typeface="+mn-cs"/>
              </a:rPr>
              <a:t>, to </a:t>
            </a:r>
            <a:r>
              <a:rPr lang="en" sz="1200" b="1" i="0" u="sng" strike="noStrike" kern="1200">
                <a:solidFill>
                  <a:schemeClr val="tx1"/>
                </a:solidFill>
                <a:effectLst/>
                <a:latin typeface="+mn-lt"/>
                <a:ea typeface="+mn-ea"/>
                <a:cs typeface="+mn-cs"/>
              </a:rPr>
              <a:t>be inspired </a:t>
            </a:r>
            <a:r>
              <a:rPr lang="en" sz="1200" b="0" i="0" u="none" strike="noStrike" kern="1200">
                <a:solidFill>
                  <a:schemeClr val="tx1"/>
                </a:solidFill>
                <a:effectLst/>
                <a:latin typeface="+mn-lt"/>
                <a:ea typeface="+mn-ea"/>
                <a:cs typeface="+mn-cs"/>
              </a:rPr>
              <a:t>by others and to see the breadth of the movement. </a:t>
            </a:r>
          </a:p>
          <a:p>
            <a:pPr marL="171450" indent="-171450">
              <a:buFont typeface="Arial" panose="020B0604020202020204" pitchFamily="34" charset="0"/>
              <a:buChar char="•"/>
            </a:pPr>
            <a:r>
              <a:rPr lang="en" sz="1200" b="0" i="0" u="none" strike="noStrike" kern="1200">
                <a:solidFill>
                  <a:schemeClr val="tx1"/>
                </a:solidFill>
                <a:effectLst/>
                <a:latin typeface="+mn-lt"/>
                <a:ea typeface="+mn-ea"/>
                <a:cs typeface="+mn-cs"/>
              </a:rPr>
              <a:t>With the help of the national jamborees, we – that is, all of us Scouts in Sweden – can </a:t>
            </a:r>
            <a:r>
              <a:rPr lang="en" sz="1200" b="1" i="0" u="sng" strike="noStrike" kern="1200">
                <a:solidFill>
                  <a:schemeClr val="tx1"/>
                </a:solidFill>
                <a:effectLst/>
                <a:latin typeface="+mn-lt"/>
                <a:ea typeface="+mn-ea"/>
                <a:cs typeface="+mn-cs"/>
              </a:rPr>
              <a:t>develop our Scout program</a:t>
            </a:r>
            <a:r>
              <a:rPr lang="en" sz="1200" b="0" i="0" u="none" strike="noStrike" kern="1200">
                <a:solidFill>
                  <a:schemeClr val="tx1"/>
                </a:solidFill>
                <a:effectLst/>
                <a:latin typeface="+mn-lt"/>
                <a:ea typeface="+mn-ea"/>
                <a:cs typeface="+mn-cs"/>
              </a:rPr>
              <a:t>, content and experiences, and we can then use it in different ways even after the jamboree.</a:t>
            </a:r>
          </a:p>
        </p:txBody>
      </p:sp>
      <p:sp>
        <p:nvSpPr>
          <p:cNvPr id="4" name="Platshållare för bildnummer 3"/>
          <p:cNvSpPr>
            <a:spLocks noGrp="1"/>
          </p:cNvSpPr>
          <p:nvPr>
            <p:ph type="sldNum" sz="quarter" idx="5"/>
          </p:nvPr>
        </p:nvSpPr>
        <p:spPr/>
        <p:txBody>
          <a:bodyPr/>
          <a:lstStyle/>
          <a:p>
            <a:fld id="{8B75DE2F-AB71-ED40-8966-12256AA72025}" type="slidenum">
              <a:rPr lang="sv-SE" smtClean="0"/>
              <a:t>6</a:t>
            </a:fld>
            <a:endParaRPr lang="sv-SE"/>
          </a:p>
        </p:txBody>
      </p:sp>
    </p:spTree>
    <p:extLst>
      <p:ext uri="{BB962C8B-B14F-4D97-AF65-F5344CB8AC3E}">
        <p14:creationId xmlns:p14="http://schemas.microsoft.com/office/powerpoint/2010/main" val="1880365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
              <a:t>And next summer it's time again! Then all of Sweden's scouts gather once again to celebrate the jamboree, and this time it's Jamboree26.</a:t>
            </a:r>
          </a:p>
          <a:p>
            <a:pPr marL="171450" indent="-171450">
              <a:buFont typeface="Arial" panose="020B0604020202020204" pitchFamily="34" charset="0"/>
              <a:buChar char="•"/>
            </a:pPr>
            <a:r>
              <a:rPr lang="en"/>
              <a:t>Jamboree26 takes place from July 25 to August 1. For volunteers, the camp starts on July 22 and ends on August 3.</a:t>
            </a:r>
          </a:p>
          <a:p>
            <a:pPr marL="171450" indent="-171450">
              <a:buFont typeface="Arial" panose="020B0604020202020204" pitchFamily="34" charset="0"/>
              <a:buChar char="•"/>
            </a:pPr>
            <a:r>
              <a:rPr lang="en"/>
              <a:t>The campsite is the same as for Jamboree22, </a:t>
            </a:r>
            <a:r>
              <a:rPr lang="en" b="1" u="sng"/>
              <a:t>Norra Åsum outside Kristianstad</a:t>
            </a:r>
            <a:r>
              <a:rPr lang="en"/>
              <a:t>. It is a large </a:t>
            </a:r>
            <a:r>
              <a:rPr lang="en" b="1" u="sng"/>
              <a:t>event field </a:t>
            </a:r>
            <a:r>
              <a:rPr lang="en"/>
              <a:t>owned by Kristianstad municipality. The municipality has already arranged a lot of practical infrastructure such as water, sewage and fiber cables, but in addition to that, it is an empty field where we will build up an entire city for a week!</a:t>
            </a:r>
          </a:p>
          <a:p>
            <a:pPr marL="171450" indent="-171450">
              <a:buFont typeface="Arial" panose="020B0604020202020204" pitchFamily="34" charset="0"/>
              <a:buChar char="•"/>
            </a:pPr>
            <a:r>
              <a:rPr lang="en"/>
              <a:t>Each national jamboree has a theme, and </a:t>
            </a:r>
            <a:r>
              <a:rPr lang="en" b="1" u="sng"/>
              <a:t>at Jamboree26 the theme is: Together</a:t>
            </a:r>
            <a:r>
              <a:rPr lang="en"/>
              <a:t>. Broadly speaking, it is about things like </a:t>
            </a:r>
            <a:r>
              <a:rPr lang="en" b="1" u="sng"/>
              <a:t>participation, democracy, community</a:t>
            </a:r>
            <a:r>
              <a:rPr lang="en" b="0" u="none"/>
              <a:t> and that we are stronger together.</a:t>
            </a:r>
          </a:p>
          <a:p>
            <a:pPr marL="171450" indent="-171450">
              <a:buFont typeface="Arial" panose="020B0604020202020204" pitchFamily="34" charset="0"/>
              <a:buChar char="•"/>
            </a:pPr>
            <a:r>
              <a:rPr lang="en"/>
              <a:t>There is already a huge interest from foreign scout groups to come to Jamboree26, for example from countries such as Australia, Austria, Bangladesh, Belgium, Canada, Czech Republic, Estonia, Finland, France, Germany, Ireland, Kenya, Liberia, Norway, Pakistan, Sierra Leone, Switzerland, Uganda, United Kingdom, USA</a:t>
            </a:r>
          </a:p>
        </p:txBody>
      </p:sp>
      <p:sp>
        <p:nvSpPr>
          <p:cNvPr id="4" name="Platshållare för bildnummer 3"/>
          <p:cNvSpPr>
            <a:spLocks noGrp="1"/>
          </p:cNvSpPr>
          <p:nvPr>
            <p:ph type="sldNum" sz="quarter" idx="5"/>
          </p:nvPr>
        </p:nvSpPr>
        <p:spPr/>
        <p:txBody>
          <a:bodyPr/>
          <a:lstStyle/>
          <a:p>
            <a:fld id="{8B75DE2F-AB71-ED40-8966-12256AA72025}" type="slidenum">
              <a:rPr lang="sv-SE" smtClean="0"/>
              <a:t>7</a:t>
            </a:fld>
            <a:endParaRPr lang="sv-SE"/>
          </a:p>
        </p:txBody>
      </p:sp>
    </p:spTree>
    <p:extLst>
      <p:ext uri="{BB962C8B-B14F-4D97-AF65-F5344CB8AC3E}">
        <p14:creationId xmlns:p14="http://schemas.microsoft.com/office/powerpoint/2010/main" val="3543176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
              <a:t>Jamboree26 is for </a:t>
            </a:r>
            <a:r>
              <a:rPr lang="en" b="1" u="sng"/>
              <a:t>ALL scout groups in Sweden</a:t>
            </a:r>
            <a:r>
              <a:rPr lang="en"/>
              <a:t>, regardless of the collaboration organization.</a:t>
            </a:r>
          </a:p>
          <a:p>
            <a:pPr marL="171450" indent="-171450">
              <a:buFont typeface="Arial" panose="020B0604020202020204" pitchFamily="34" charset="0"/>
              <a:buChar char="•"/>
            </a:pPr>
            <a:r>
              <a:rPr lang="en"/>
              <a:t>The program at the camp will be adapted for </a:t>
            </a:r>
            <a:r>
              <a:rPr lang="en" b="1" u="sng"/>
              <a:t>explorers and up</a:t>
            </a:r>
            <a:r>
              <a:rPr lang="en"/>
              <a:t>, but trackers can also participate if the corps wants to bring them as well. The trackers will then be allowed if they want to be part of the discovery program, but it may require a little extra leadership support, and they will be able to hang out in the discovery hub.</a:t>
            </a:r>
          </a:p>
          <a:p>
            <a:pPr marL="171450" indent="-171450">
              <a:buFont typeface="Arial" panose="020B0604020202020204" pitchFamily="34" charset="0"/>
              <a:buChar char="•"/>
            </a:pPr>
            <a:r>
              <a:rPr lang="en"/>
              <a:t>Also for leaders and functionaries, there will be </a:t>
            </a:r>
            <a:r>
              <a:rPr lang="en" b="1" u="sng"/>
              <a:t>activities, hangouts and fellowship</a:t>
            </a:r>
            <a:r>
              <a:rPr lang="en" b="0" u="none"/>
              <a:t> that you can do in your free time. </a:t>
            </a:r>
          </a:p>
          <a:p>
            <a:pPr marL="171450" indent="-171450">
              <a:buFont typeface="Arial" panose="020B0604020202020204" pitchFamily="34" charset="0"/>
              <a:buChar char="•"/>
            </a:pPr>
            <a:r>
              <a:rPr lang="en"/>
              <a:t>If you are a rover scout, i.e. between the ages of 18 and 25, there will also be a </a:t>
            </a:r>
            <a:r>
              <a:rPr lang="en" b="1" u="sng"/>
              <a:t>special rover program</a:t>
            </a:r>
            <a:r>
              <a:rPr lang="en"/>
              <a:t>, and that is something that is </a:t>
            </a:r>
            <a:r>
              <a:rPr lang="en" b="1" u="sng"/>
              <a:t>completely new to this jamboree</a:t>
            </a:r>
            <a:r>
              <a:rPr lang="en"/>
              <a:t>. The rover program will be adapted so that you can participate in it </a:t>
            </a:r>
            <a:r>
              <a:rPr lang="en" b="1" u="sng"/>
              <a:t>alongside your volunteer or leadership assignment </a:t>
            </a:r>
            <a:r>
              <a:rPr lang="en"/>
              <a:t>at the camp.</a:t>
            </a:r>
          </a:p>
        </p:txBody>
      </p:sp>
      <p:sp>
        <p:nvSpPr>
          <p:cNvPr id="4" name="Platshållare för bildnummer 3"/>
          <p:cNvSpPr>
            <a:spLocks noGrp="1"/>
          </p:cNvSpPr>
          <p:nvPr>
            <p:ph type="sldNum" sz="quarter" idx="5"/>
          </p:nvPr>
        </p:nvSpPr>
        <p:spPr/>
        <p:txBody>
          <a:bodyPr/>
          <a:lstStyle/>
          <a:p>
            <a:fld id="{8B75DE2F-AB71-ED40-8966-12256AA72025}" type="slidenum">
              <a:rPr lang="sv-SE" smtClean="0"/>
              <a:t>8</a:t>
            </a:fld>
            <a:endParaRPr lang="sv-SE"/>
          </a:p>
        </p:txBody>
      </p:sp>
    </p:spTree>
    <p:extLst>
      <p:ext uri="{BB962C8B-B14F-4D97-AF65-F5344CB8AC3E}">
        <p14:creationId xmlns:p14="http://schemas.microsoft.com/office/powerpoint/2010/main" val="218912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 sz="1200" kern="1200">
                <a:solidFill>
                  <a:schemeClr val="tx1"/>
                </a:solidFill>
                <a:effectLst/>
                <a:latin typeface="+mn-lt"/>
                <a:ea typeface="+mn-ea"/>
                <a:cs typeface="+mn-cs"/>
              </a:rPr>
              <a:t>The theme of Jamboree26 is Together. This means that we </a:t>
            </a:r>
            <a:r>
              <a:rPr lang="en" sz="1200" b="1" u="sng" kern="1200">
                <a:solidFill>
                  <a:schemeClr val="tx1"/>
                </a:solidFill>
                <a:effectLst/>
                <a:latin typeface="+mn-lt"/>
                <a:ea typeface="+mn-ea"/>
                <a:cs typeface="+mn-cs"/>
              </a:rPr>
              <a:t>all create the camp together</a:t>
            </a:r>
            <a:r>
              <a:rPr lang="en" sz="1200" kern="1200">
                <a:solidFill>
                  <a:schemeClr val="tx1"/>
                </a:solidFill>
                <a:effectLst/>
                <a:latin typeface="+mn-lt"/>
                <a:ea typeface="+mn-ea"/>
                <a:cs typeface="+mn-cs"/>
              </a:rPr>
              <a:t>. </a:t>
            </a:r>
          </a:p>
          <a:p>
            <a:pPr marL="171450" indent="-171450">
              <a:buFont typeface="Arial" panose="020B0604020202020204" pitchFamily="34" charset="0"/>
              <a:buChar char="•"/>
            </a:pPr>
            <a:r>
              <a:rPr lang="en" sz="1200" kern="1200">
                <a:solidFill>
                  <a:schemeClr val="tx1"/>
                </a:solidFill>
                <a:effectLst/>
                <a:latin typeface="+mn-lt"/>
                <a:ea typeface="+mn-ea"/>
                <a:cs typeface="+mn-cs"/>
              </a:rPr>
              <a:t>We want all scouts, all corps, instead of feeling that they just go and "consume" the jamboree, that they are there and are </a:t>
            </a:r>
            <a:r>
              <a:rPr lang="en" sz="1200" b="1" u="sng" kern="1200">
                <a:solidFill>
                  <a:schemeClr val="tx1"/>
                </a:solidFill>
                <a:effectLst/>
                <a:latin typeface="+mn-lt"/>
                <a:ea typeface="+mn-ea"/>
                <a:cs typeface="+mn-cs"/>
              </a:rPr>
              <a:t>co-creators</a:t>
            </a:r>
            <a:r>
              <a:rPr lang="en" sz="1200" kern="1200">
                <a:solidFill>
                  <a:schemeClr val="tx1"/>
                </a:solidFill>
                <a:effectLst/>
                <a:latin typeface="+mn-lt"/>
                <a:ea typeface="+mn-ea"/>
                <a:cs typeface="+mn-cs"/>
              </a:rPr>
              <a:t>. Everyone is part of the camp and together we create Jamboree26.</a:t>
            </a:r>
          </a:p>
          <a:p>
            <a:pPr marL="171450" indent="-171450">
              <a:buFont typeface="Arial" panose="020B0604020202020204" pitchFamily="34" charset="0"/>
              <a:buChar char="•"/>
            </a:pPr>
            <a:r>
              <a:rPr lang="en" sz="1200" b="1" u="sng" kern="1200">
                <a:solidFill>
                  <a:schemeClr val="tx1"/>
                </a:solidFill>
                <a:effectLst/>
                <a:latin typeface="+mn-lt"/>
                <a:ea typeface="+mn-ea"/>
                <a:cs typeface="+mn-cs"/>
              </a:rPr>
              <a:t>We</a:t>
            </a:r>
            <a:r>
              <a:rPr lang="en" sz="1200" b="0" u="none" kern="1200">
                <a:solidFill>
                  <a:schemeClr val="tx1"/>
                </a:solidFill>
                <a:effectLst/>
                <a:latin typeface="+mn-lt"/>
                <a:ea typeface="+mn-ea"/>
                <a:cs typeface="+mn-cs"/>
              </a:rPr>
              <a:t> don't know exactly how it will take concrete expression at the camp yet, but there are lots of ideas and it's only the imagination that sets the limits.</a:t>
            </a:r>
          </a:p>
          <a:p>
            <a:pPr marL="171450" indent="-171450">
              <a:buFont typeface="Arial" panose="020B0604020202020204" pitchFamily="34" charset="0"/>
              <a:buChar char="•"/>
            </a:pPr>
            <a:r>
              <a:rPr lang="en" sz="1200" kern="1200">
                <a:solidFill>
                  <a:schemeClr val="tx1"/>
                </a:solidFill>
                <a:effectLst/>
                <a:latin typeface="+mn-lt"/>
                <a:ea typeface="+mn-ea"/>
                <a:cs typeface="+mn-cs"/>
              </a:rPr>
              <a:t>There will be extra many </a:t>
            </a:r>
            <a:r>
              <a:rPr lang="en" sz="1200" b="1" u="sng" kern="1200">
                <a:solidFill>
                  <a:schemeClr val="tx1"/>
                </a:solidFill>
                <a:effectLst/>
                <a:latin typeface="+mn-lt"/>
                <a:ea typeface="+mn-ea"/>
                <a:cs typeface="+mn-cs"/>
              </a:rPr>
              <a:t>arenas, opportunities and forums</a:t>
            </a:r>
            <a:r>
              <a:rPr lang="en" sz="1200" kern="1200">
                <a:solidFill>
                  <a:schemeClr val="tx1"/>
                </a:solidFill>
                <a:effectLst/>
                <a:latin typeface="+mn-lt"/>
                <a:ea typeface="+mn-ea"/>
                <a:cs typeface="+mn-cs"/>
              </a:rPr>
              <a:t> where everyone is involved and co-creates the camp and the experience in different ways.</a:t>
            </a:r>
          </a:p>
          <a:p>
            <a:pPr marL="171450" indent="-171450">
              <a:buFont typeface="Arial" panose="020B0604020202020204" pitchFamily="34" charset="0"/>
              <a:buChar char="•"/>
            </a:pPr>
            <a:r>
              <a:rPr lang="en" sz="1200" kern="1200">
                <a:solidFill>
                  <a:schemeClr val="tx1"/>
                </a:solidFill>
                <a:effectLst/>
                <a:latin typeface="+mn-lt"/>
                <a:ea typeface="+mn-ea"/>
                <a:cs typeface="+mn-cs"/>
              </a:rPr>
              <a:t>An important part of this is also </a:t>
            </a:r>
            <a:r>
              <a:rPr lang="en" sz="1200" b="1" u="sng" kern="1200">
                <a:solidFill>
                  <a:schemeClr val="tx1"/>
                </a:solidFill>
                <a:effectLst/>
                <a:latin typeface="+mn-lt"/>
                <a:ea typeface="+mn-ea"/>
                <a:cs typeface="+mn-cs"/>
              </a:rPr>
              <a:t>the democracy aspect</a:t>
            </a:r>
            <a:r>
              <a:rPr lang="en" sz="1200" kern="1200">
                <a:solidFill>
                  <a:schemeClr val="tx1"/>
                </a:solidFill>
                <a:effectLst/>
                <a:latin typeface="+mn-lt"/>
                <a:ea typeface="+mn-ea"/>
                <a:cs typeface="+mn-cs"/>
              </a:rPr>
              <a:t>, because if we are all to be involved in creating Jamboree26, everyone must be given the chance to make themselves heard and we must work together in democratic forms.</a:t>
            </a:r>
          </a:p>
        </p:txBody>
      </p:sp>
      <p:sp>
        <p:nvSpPr>
          <p:cNvPr id="4" name="Platshållare för bildnummer 3"/>
          <p:cNvSpPr>
            <a:spLocks noGrp="1"/>
          </p:cNvSpPr>
          <p:nvPr>
            <p:ph type="sldNum" sz="quarter" idx="5"/>
          </p:nvPr>
        </p:nvSpPr>
        <p:spPr/>
        <p:txBody>
          <a:bodyPr/>
          <a:lstStyle/>
          <a:p>
            <a:fld id="{8B75DE2F-AB71-ED40-8966-12256AA72025}" type="slidenum">
              <a:rPr lang="sv-SE" smtClean="0"/>
              <a:t>9</a:t>
            </a:fld>
            <a:endParaRPr lang="sv-SE"/>
          </a:p>
        </p:txBody>
      </p:sp>
    </p:spTree>
    <p:extLst>
      <p:ext uri="{BB962C8B-B14F-4D97-AF65-F5344CB8AC3E}">
        <p14:creationId xmlns:p14="http://schemas.microsoft.com/office/powerpoint/2010/main" val="921430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
              <a:t>So, what can a day at Jamboree26 look like? </a:t>
            </a:r>
          </a:p>
          <a:p>
            <a:pPr marL="171450" indent="-171450">
              <a:buFont typeface="Arial" panose="020B0604020202020204" pitchFamily="34" charset="0"/>
              <a:buChar char="•"/>
            </a:pPr>
            <a:r>
              <a:rPr lang="en"/>
              <a:t>In the morning, the idea is that there is a program. The program will be different for each age group and it will </a:t>
            </a:r>
            <a:r>
              <a:rPr lang="en" b="1" u="sng"/>
              <a:t>be based on the five areas of development</a:t>
            </a:r>
            <a:r>
              <a:rPr lang="en"/>
              <a:t> in the Scouts' new program platform: the mind, the body, the group, life issues and emotions</a:t>
            </a:r>
          </a:p>
          <a:p>
            <a:pPr marL="171450" indent="-171450">
              <a:buFont typeface="Arial" panose="020B0604020202020204" pitchFamily="34" charset="0"/>
              <a:buChar char="•"/>
            </a:pPr>
            <a:r>
              <a:rPr lang="en"/>
              <a:t>Lunch and dinner you will eat with the corps in your camp village.</a:t>
            </a:r>
          </a:p>
          <a:p>
            <a:pPr marL="171450" indent="-171450">
              <a:buFont typeface="Arial" panose="020B0604020202020204" pitchFamily="34" charset="0"/>
              <a:buChar char="•"/>
            </a:pPr>
            <a:r>
              <a:rPr lang="en"/>
              <a:t>In the afternoon, the various </a:t>
            </a:r>
            <a:r>
              <a:rPr lang="en" b="1" u="sng"/>
              <a:t>age hubs are open</a:t>
            </a:r>
            <a:r>
              <a:rPr lang="en"/>
              <a:t>, where there are lots of fun </a:t>
            </a:r>
            <a:r>
              <a:rPr lang="en" b="1" u="sng"/>
              <a:t>spontaneous activities and cafés</a:t>
            </a:r>
            <a:r>
              <a:rPr lang="en"/>
              <a:t>, where you can hang out and have fun with your friends and meet new friends from other unions. There will also be different </a:t>
            </a:r>
            <a:r>
              <a:rPr lang="en" b="1" u="sng"/>
              <a:t>center </a:t>
            </a:r>
            <a:r>
              <a:rPr lang="en"/>
              <a:t>squares, and </a:t>
            </a:r>
            <a:r>
              <a:rPr lang="en" b="1" u="sng"/>
              <a:t>the Camp Shop</a:t>
            </a:r>
            <a:r>
              <a:rPr lang="en"/>
              <a:t> and various </a:t>
            </a:r>
            <a:r>
              <a:rPr lang="en" b="1" u="sng"/>
              <a:t>exhibitors</a:t>
            </a:r>
            <a:r>
              <a:rPr lang="en"/>
              <a:t>.</a:t>
            </a:r>
          </a:p>
          <a:p>
            <a:pPr marL="171450" indent="-171450">
              <a:buFont typeface="Arial" panose="020B0604020202020204" pitchFamily="34" charset="0"/>
              <a:buChar char="•"/>
            </a:pPr>
            <a:r>
              <a:rPr lang="en"/>
              <a:t>In the evening, the hubs are usually also open, but there can also be other activities then, such as </a:t>
            </a:r>
            <a:r>
              <a:rPr lang="en" b="1" u="sng"/>
              <a:t>an inauguration show, campfire or a Together party</a:t>
            </a:r>
            <a:r>
              <a:rPr lang="en"/>
              <a:t>.</a:t>
            </a:r>
          </a:p>
          <a:p>
            <a:pPr marL="171450" indent="-171450">
              <a:buFont typeface="Arial" panose="020B0604020202020204" pitchFamily="34" charset="0"/>
              <a:buChar char="•"/>
            </a:pPr>
            <a:endParaRPr lang="sv-SE"/>
          </a:p>
        </p:txBody>
      </p:sp>
      <p:sp>
        <p:nvSpPr>
          <p:cNvPr id="4" name="Platshållare för bildnummer 3"/>
          <p:cNvSpPr>
            <a:spLocks noGrp="1"/>
          </p:cNvSpPr>
          <p:nvPr>
            <p:ph type="sldNum" sz="quarter" idx="5"/>
          </p:nvPr>
        </p:nvSpPr>
        <p:spPr/>
        <p:txBody>
          <a:bodyPr/>
          <a:lstStyle/>
          <a:p>
            <a:fld id="{8B75DE2F-AB71-ED40-8966-12256AA72025}" type="slidenum">
              <a:rPr lang="sv-SE" smtClean="0"/>
              <a:t>10</a:t>
            </a:fld>
            <a:endParaRPr lang="sv-SE"/>
          </a:p>
        </p:txBody>
      </p:sp>
    </p:spTree>
    <p:extLst>
      <p:ext uri="{BB962C8B-B14F-4D97-AF65-F5344CB8AC3E}">
        <p14:creationId xmlns:p14="http://schemas.microsoft.com/office/powerpoint/2010/main" val="1423390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stitel">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chemeClr val="tx2"/>
                </a:solidFill>
              </a:defRPr>
            </a:lvl1pPr>
          </a:lstStyle>
          <a:p>
            <a:r>
              <a:rPr lang="en"/>
              <a:t>Click to add title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
              <a:t>Click here to change subheading style template</a:t>
            </a:r>
            <a:endParaRPr lang="en-US"/>
          </a:p>
        </p:txBody>
      </p:sp>
      <p:pic>
        <p:nvPicPr>
          <p:cNvPr id="4" name="Picture 3">
            <a:extLst>
              <a:ext uri="{FF2B5EF4-FFF2-40B4-BE49-F238E27FC236}">
                <a16:creationId xmlns:a16="http://schemas.microsoft.com/office/drawing/2014/main" id="{D4FA4B24-4CC7-A54C-0168-B878E5825D04}"/>
              </a:ext>
            </a:extLst>
          </p:cNvPr>
          <p:cNvPicPr>
            <a:picLocks noChangeAspect="1"/>
          </p:cNvPicPr>
          <p:nvPr userDrawn="1"/>
        </p:nvPicPr>
        <p:blipFill>
          <a:blip r:embed="rId2"/>
          <a:srcRect t="11612" b="11612"/>
          <a:stretch/>
        </p:blipFill>
        <p:spPr>
          <a:xfrm>
            <a:off x="4803077" y="5493642"/>
            <a:ext cx="2663623" cy="1446998"/>
          </a:xfrm>
          <a:prstGeom prst="rect">
            <a:avLst/>
          </a:prstGeom>
        </p:spPr>
      </p:pic>
      <p:sp>
        <p:nvSpPr>
          <p:cNvPr id="5" name="Rectangle 4">
            <a:extLst>
              <a:ext uri="{FF2B5EF4-FFF2-40B4-BE49-F238E27FC236}">
                <a16:creationId xmlns:a16="http://schemas.microsoft.com/office/drawing/2014/main" id="{3AB7A215-9194-D3CE-D7DF-CACFB9BAA87A}"/>
              </a:ext>
            </a:extLst>
          </p:cNvPr>
          <p:cNvSpPr/>
          <p:nvPr userDrawn="1"/>
        </p:nvSpPr>
        <p:spPr>
          <a:xfrm>
            <a:off x="10898659" y="5053914"/>
            <a:ext cx="1293341" cy="180408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Picture 6" descr="A group of hands making a heart with their hands&#10;&#10;AI-generated content may be incorrect.">
            <a:extLst>
              <a:ext uri="{FF2B5EF4-FFF2-40B4-BE49-F238E27FC236}">
                <a16:creationId xmlns:a16="http://schemas.microsoft.com/office/drawing/2014/main" id="{C8048477-EF68-830A-E02F-B227B9114338}"/>
              </a:ext>
            </a:extLst>
          </p:cNvPr>
          <p:cNvPicPr>
            <a:picLocks noChangeAspect="1"/>
          </p:cNvPicPr>
          <p:nvPr userDrawn="1"/>
        </p:nvPicPr>
        <p:blipFill>
          <a:blip r:embed="rId3"/>
          <a:srcRect l="7705" t="18342" r="7544" b="53252"/>
          <a:stretch/>
        </p:blipFill>
        <p:spPr>
          <a:xfrm>
            <a:off x="6793546" y="5684792"/>
            <a:ext cx="4962937" cy="1173208"/>
          </a:xfrm>
          <a:prstGeom prst="rect">
            <a:avLst/>
          </a:prstGeom>
        </p:spPr>
      </p:pic>
      <p:pic>
        <p:nvPicPr>
          <p:cNvPr id="12" name="Picture 11" descr="A group of hands making a heart with their hands&#10;&#10;AI-generated content may be incorrect.">
            <a:extLst>
              <a:ext uri="{FF2B5EF4-FFF2-40B4-BE49-F238E27FC236}">
                <a16:creationId xmlns:a16="http://schemas.microsoft.com/office/drawing/2014/main" id="{40D779BA-A62F-D77F-5B05-EAB91E24E9D6}"/>
              </a:ext>
            </a:extLst>
          </p:cNvPr>
          <p:cNvPicPr>
            <a:picLocks noChangeAspect="1"/>
          </p:cNvPicPr>
          <p:nvPr userDrawn="1"/>
        </p:nvPicPr>
        <p:blipFill>
          <a:blip r:embed="rId3"/>
          <a:srcRect l="7705" t="18342" r="7544" b="53252"/>
          <a:stretch/>
        </p:blipFill>
        <p:spPr>
          <a:xfrm>
            <a:off x="-390519" y="5684792"/>
            <a:ext cx="4962937" cy="1173208"/>
          </a:xfrm>
          <a:prstGeom prst="rect">
            <a:avLst/>
          </a:prstGeom>
        </p:spPr>
      </p:pic>
      <p:pic>
        <p:nvPicPr>
          <p:cNvPr id="6" name="Picture 5" descr="Blue text on a black background&#10;&#10;AI-generated content may be incorrect.">
            <a:extLst>
              <a:ext uri="{FF2B5EF4-FFF2-40B4-BE49-F238E27FC236}">
                <a16:creationId xmlns:a16="http://schemas.microsoft.com/office/drawing/2014/main" id="{0F6A5E0A-3320-FDC6-7193-B5DC5239D0AB}"/>
              </a:ext>
            </a:extLst>
          </p:cNvPr>
          <p:cNvPicPr>
            <a:picLocks noChangeAspect="1"/>
          </p:cNvPicPr>
          <p:nvPr userDrawn="1"/>
        </p:nvPicPr>
        <p:blipFill>
          <a:blip r:embed="rId4"/>
          <a:stretch>
            <a:fillRect/>
          </a:stretch>
        </p:blipFill>
        <p:spPr>
          <a:xfrm>
            <a:off x="508159" y="291803"/>
            <a:ext cx="2031681" cy="705445"/>
          </a:xfrm>
          <a:prstGeom prst="rect">
            <a:avLst/>
          </a:prstGeom>
        </p:spPr>
      </p:pic>
      <p:pic>
        <p:nvPicPr>
          <p:cNvPr id="9" name="Bildobjekt 8" descr="Graphics, design, illustration, art&#10;&#10;AI-generated content may be inaccurate.">
            <a:extLst>
              <a:ext uri="{FF2B5EF4-FFF2-40B4-BE49-F238E27FC236}">
                <a16:creationId xmlns:a16="http://schemas.microsoft.com/office/drawing/2014/main" id="{17EB8745-76E7-C6C1-33B8-23B7B15077BE}"/>
              </a:ext>
            </a:extLst>
          </p:cNvPr>
          <p:cNvPicPr>
            <a:picLocks noChangeAspect="1"/>
          </p:cNvPicPr>
          <p:nvPr userDrawn="1"/>
        </p:nvPicPr>
        <p:blipFill>
          <a:blip r:embed="rId5"/>
          <a:stretch>
            <a:fillRect/>
          </a:stretch>
        </p:blipFill>
        <p:spPr>
          <a:xfrm>
            <a:off x="4087776" y="5762384"/>
            <a:ext cx="762801" cy="1095616"/>
          </a:xfrm>
          <a:prstGeom prst="rect">
            <a:avLst/>
          </a:prstGeom>
        </p:spPr>
      </p:pic>
      <p:pic>
        <p:nvPicPr>
          <p:cNvPr id="11" name="Bildobjekt 10" descr="Graphics, design, illustration, art&#10;&#10;AI-generated content may be inaccurate.">
            <a:extLst>
              <a:ext uri="{FF2B5EF4-FFF2-40B4-BE49-F238E27FC236}">
                <a16:creationId xmlns:a16="http://schemas.microsoft.com/office/drawing/2014/main" id="{C7B74757-72EC-5CF7-8D9C-88FF5D22DFC5}"/>
              </a:ext>
            </a:extLst>
          </p:cNvPr>
          <p:cNvPicPr>
            <a:picLocks noChangeAspect="1"/>
          </p:cNvPicPr>
          <p:nvPr userDrawn="1"/>
        </p:nvPicPr>
        <p:blipFill>
          <a:blip r:embed="rId5"/>
          <a:stretch>
            <a:fillRect/>
          </a:stretch>
        </p:blipFill>
        <p:spPr>
          <a:xfrm>
            <a:off x="11272348" y="5762384"/>
            <a:ext cx="762801" cy="1095616"/>
          </a:xfrm>
          <a:prstGeom prst="rect">
            <a:avLst/>
          </a:prstGeom>
        </p:spPr>
      </p:pic>
    </p:spTree>
    <p:extLst>
      <p:ext uri="{BB962C8B-B14F-4D97-AF65-F5344CB8AC3E}">
        <p14:creationId xmlns:p14="http://schemas.microsoft.com/office/powerpoint/2010/main" val="193175232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Innehåll Röd/ros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accent3"/>
                </a:solidFill>
              </a:defRPr>
            </a:lvl1pPr>
          </a:lstStyle>
          <a:p>
            <a:r>
              <a:rPr lang="en"/>
              <a:t>Click to add title</a:t>
            </a:r>
            <a:endParaRPr lang="en-US"/>
          </a:p>
        </p:txBody>
      </p:sp>
      <p:sp>
        <p:nvSpPr>
          <p:cNvPr id="3" name="Content Placeholder 2"/>
          <p:cNvSpPr>
            <a:spLocks noGrp="1"/>
          </p:cNvSpPr>
          <p:nvPr>
            <p:ph idx="1"/>
          </p:nvPr>
        </p:nvSpPr>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Tree>
    <p:extLst>
      <p:ext uri="{BB962C8B-B14F-4D97-AF65-F5344CB8AC3E}">
        <p14:creationId xmlns:p14="http://schemas.microsoft.com/office/powerpoint/2010/main" val="97802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ubbelt innehåll Röd/rosa">
    <p:bg>
      <p:bgPr>
        <a:solidFill>
          <a:schemeClr val="accent4"/>
        </a:solidFill>
        <a:effectLst/>
      </p:bgPr>
    </p:bg>
    <p:spTree>
      <p:nvGrpSpPr>
        <p:cNvPr id="1" name=""/>
        <p:cNvGrpSpPr/>
        <p:nvPr/>
      </p:nvGrpSpPr>
      <p:grpSpPr>
        <a:xfrm>
          <a:off x="0" y="0"/>
          <a:ext cx="0" cy="0"/>
          <a:chOff x="0" y="0"/>
          <a:chExt cx="0" cy="0"/>
        </a:xfrm>
      </p:grpSpPr>
      <p:sp>
        <p:nvSpPr>
          <p:cNvPr id="5" name="Document 4">
            <a:extLst>
              <a:ext uri="{FF2B5EF4-FFF2-40B4-BE49-F238E27FC236}">
                <a16:creationId xmlns:a16="http://schemas.microsoft.com/office/drawing/2014/main" id="{187C33C2-4C40-CB2E-AA36-A1400DC75CD5}"/>
              </a:ext>
            </a:extLst>
          </p:cNvPr>
          <p:cNvSpPr/>
          <p:nvPr userDrawn="1"/>
        </p:nvSpPr>
        <p:spPr>
          <a:xfrm>
            <a:off x="0" y="0"/>
            <a:ext cx="12192000" cy="1972235"/>
          </a:xfrm>
          <a:prstGeom prst="flowChartDocumen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a:xfrm>
            <a:off x="838200" y="497735"/>
            <a:ext cx="10515600" cy="1325563"/>
          </a:xfrm>
        </p:spPr>
        <p:txBody>
          <a:bodyPr/>
          <a:lstStyle>
            <a:lvl1pPr>
              <a:defRPr baseline="0">
                <a:solidFill>
                  <a:schemeClr val="accent4"/>
                </a:solidFill>
              </a:defRPr>
            </a:lvl1pPr>
          </a:lstStyle>
          <a:p>
            <a:r>
              <a:rPr lang="en"/>
              <a:t>Click to add title</a:t>
            </a:r>
            <a:endParaRPr lang="en-US"/>
          </a:p>
        </p:txBody>
      </p:sp>
      <p:sp>
        <p:nvSpPr>
          <p:cNvPr id="3" name="Content Placeholder 2"/>
          <p:cNvSpPr>
            <a:spLocks noGrp="1"/>
          </p:cNvSpPr>
          <p:nvPr>
            <p:ph sz="half" idx="1"/>
          </p:nvPr>
        </p:nvSpPr>
        <p:spPr>
          <a:xfrm>
            <a:off x="838200" y="1972235"/>
            <a:ext cx="5181600" cy="4204728"/>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4" name="Content Placeholder 3"/>
          <p:cNvSpPr>
            <a:spLocks noGrp="1"/>
          </p:cNvSpPr>
          <p:nvPr>
            <p:ph sz="half" idx="2"/>
          </p:nvPr>
        </p:nvSpPr>
        <p:spPr>
          <a:xfrm>
            <a:off x="6172200" y="1972235"/>
            <a:ext cx="5181600" cy="4204728"/>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Tree>
    <p:extLst>
      <p:ext uri="{BB962C8B-B14F-4D97-AF65-F5344CB8AC3E}">
        <p14:creationId xmlns:p14="http://schemas.microsoft.com/office/powerpoint/2010/main" val="421792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nehåll Alternativ Röd/rosa">
    <p:bg>
      <p:bgPr>
        <a:solidFill>
          <a:schemeClr val="accent3"/>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00F983D-8568-9E37-DA44-1CD11471571E}"/>
              </a:ext>
            </a:extLst>
          </p:cNvPr>
          <p:cNvGrpSpPr/>
          <p:nvPr userDrawn="1"/>
        </p:nvGrpSpPr>
        <p:grpSpPr>
          <a:xfrm>
            <a:off x="4896009" y="-9533"/>
            <a:ext cx="7295991" cy="6867533"/>
            <a:chOff x="4885678" y="-1488852"/>
            <a:chExt cx="7295991" cy="6867532"/>
          </a:xfrm>
        </p:grpSpPr>
        <p:sp>
          <p:nvSpPr>
            <p:cNvPr id="11" name="Document 10">
              <a:extLst>
                <a:ext uri="{FF2B5EF4-FFF2-40B4-BE49-F238E27FC236}">
                  <a16:creationId xmlns:a16="http://schemas.microsoft.com/office/drawing/2014/main" id="{E7F12BF1-9E97-D79C-E786-49DA77D78B8E}"/>
                </a:ext>
              </a:extLst>
            </p:cNvPr>
            <p:cNvSpPr/>
            <p:nvPr userDrawn="1"/>
          </p:nvSpPr>
          <p:spPr>
            <a:xfrm rot="5400000">
              <a:off x="2351541" y="1045285"/>
              <a:ext cx="6867532" cy="1799258"/>
            </a:xfrm>
            <a:prstGeom prst="flowChartDocumen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a:extLst>
                <a:ext uri="{FF2B5EF4-FFF2-40B4-BE49-F238E27FC236}">
                  <a16:creationId xmlns:a16="http://schemas.microsoft.com/office/drawing/2014/main" id="{17104323-DB1E-1EE9-55B2-8E3620F1C29C}"/>
                </a:ext>
              </a:extLst>
            </p:cNvPr>
            <p:cNvSpPr/>
            <p:nvPr userDrawn="1"/>
          </p:nvSpPr>
          <p:spPr>
            <a:xfrm>
              <a:off x="6684937" y="-1488852"/>
              <a:ext cx="549673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Title 1">
            <a:extLst>
              <a:ext uri="{FF2B5EF4-FFF2-40B4-BE49-F238E27FC236}">
                <a16:creationId xmlns:a16="http://schemas.microsoft.com/office/drawing/2014/main" id="{ABD479A1-8533-65BC-56CD-45810D9A9EC7}"/>
              </a:ext>
            </a:extLst>
          </p:cNvPr>
          <p:cNvSpPr>
            <a:spLocks noGrp="1"/>
          </p:cNvSpPr>
          <p:nvPr>
            <p:ph type="title" hasCustomPrompt="1"/>
          </p:nvPr>
        </p:nvSpPr>
        <p:spPr>
          <a:xfrm>
            <a:off x="839788" y="1103085"/>
            <a:ext cx="3932237" cy="841829"/>
          </a:xfrm>
        </p:spPr>
        <p:txBody>
          <a:bodyPr anchor="b"/>
          <a:lstStyle>
            <a:lvl1pPr>
              <a:defRPr sz="3200" baseline="0">
                <a:solidFill>
                  <a:schemeClr val="accent4"/>
                </a:solidFill>
              </a:defRPr>
            </a:lvl1pPr>
          </a:lstStyle>
          <a:p>
            <a:r>
              <a:rPr lang="en"/>
              <a:t>Click to add title</a:t>
            </a:r>
            <a:endParaRPr lang="en-US"/>
          </a:p>
        </p:txBody>
      </p:sp>
      <p:sp>
        <p:nvSpPr>
          <p:cNvPr id="6" name="Text Placeholder 3">
            <a:extLst>
              <a:ext uri="{FF2B5EF4-FFF2-40B4-BE49-F238E27FC236}">
                <a16:creationId xmlns:a16="http://schemas.microsoft.com/office/drawing/2014/main" id="{7740096A-C249-66BB-F3A5-9CB853078EBB}"/>
              </a:ext>
            </a:extLst>
          </p:cNvPr>
          <p:cNvSpPr>
            <a:spLocks noGrp="1"/>
          </p:cNvSpPr>
          <p:nvPr>
            <p:ph type="body" sz="half" idx="2"/>
          </p:nvPr>
        </p:nvSpPr>
        <p:spPr>
          <a:xfrm>
            <a:off x="839788" y="1944914"/>
            <a:ext cx="3932237" cy="3924073"/>
          </a:xfrm>
        </p:spPr>
        <p:txBody>
          <a:bodyPr>
            <a:normAutofit/>
          </a:bodyPr>
          <a:lstStyle>
            <a:lvl1pPr marL="0" indent="0">
              <a:buNone/>
              <a:defRPr sz="1800" baseline="0">
                <a:solidFill>
                  <a:schemeClr val="accent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
              <a:t>Click here to change the format of the background text</a:t>
            </a:r>
          </a:p>
        </p:txBody>
      </p:sp>
      <p:sp>
        <p:nvSpPr>
          <p:cNvPr id="5" name="Content Placeholder 2">
            <a:extLst>
              <a:ext uri="{FF2B5EF4-FFF2-40B4-BE49-F238E27FC236}">
                <a16:creationId xmlns:a16="http://schemas.microsoft.com/office/drawing/2014/main" id="{71EBB422-B22E-0446-D393-0271752C567D}"/>
              </a:ext>
            </a:extLst>
          </p:cNvPr>
          <p:cNvSpPr>
            <a:spLocks noGrp="1"/>
          </p:cNvSpPr>
          <p:nvPr>
            <p:ph idx="1"/>
          </p:nvPr>
        </p:nvSpPr>
        <p:spPr>
          <a:xfrm>
            <a:off x="5183188" y="987425"/>
            <a:ext cx="6172200" cy="4873625"/>
          </a:xfrm>
        </p:spPr>
        <p:txBody>
          <a:bodyPr/>
          <a:lstStyle>
            <a:lvl1pPr>
              <a:defRPr sz="3200" baseline="0">
                <a:solidFill>
                  <a:schemeClr val="accent3"/>
                </a:solidFill>
              </a:defRPr>
            </a:lvl1pPr>
            <a:lvl2pPr>
              <a:defRPr sz="2800" baseline="0">
                <a:solidFill>
                  <a:schemeClr val="accent3"/>
                </a:solidFill>
              </a:defRPr>
            </a:lvl2pPr>
            <a:lvl3pPr>
              <a:defRPr sz="2400" baseline="0">
                <a:solidFill>
                  <a:schemeClr val="accent3"/>
                </a:solidFill>
              </a:defRPr>
            </a:lvl3pPr>
            <a:lvl4pPr>
              <a:defRPr sz="2000" baseline="0">
                <a:solidFill>
                  <a:schemeClr val="accent3"/>
                </a:solidFill>
              </a:defRPr>
            </a:lvl4pPr>
            <a:lvl5pPr>
              <a:defRPr sz="2000" baseline="0">
                <a:solidFill>
                  <a:schemeClr val="accent3"/>
                </a:solidFill>
              </a:defRPr>
            </a:lvl5pPr>
            <a:lvl6pPr>
              <a:defRPr sz="2000"/>
            </a:lvl6pPr>
            <a:lvl7pPr>
              <a:defRPr sz="2000"/>
            </a:lvl7pPr>
            <a:lvl8pPr>
              <a:defRPr sz="2000"/>
            </a:lvl8pPr>
            <a:lvl9pPr>
              <a:defRPr sz="2000"/>
            </a:lvl9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pic>
        <p:nvPicPr>
          <p:cNvPr id="3" name="Picture 2" descr="A blue text with hands and a fleur de lis&#10;&#10;AI-generated content may be incorrect.">
            <a:extLst>
              <a:ext uri="{FF2B5EF4-FFF2-40B4-BE49-F238E27FC236}">
                <a16:creationId xmlns:a16="http://schemas.microsoft.com/office/drawing/2014/main" id="{FAF0DC8A-C772-3CC5-BA29-6C08EEFEEFD0}"/>
              </a:ext>
            </a:extLst>
          </p:cNvPr>
          <p:cNvPicPr>
            <a:picLocks noChangeAspect="1"/>
          </p:cNvPicPr>
          <p:nvPr userDrawn="1"/>
        </p:nvPicPr>
        <p:blipFill>
          <a:blip r:embed="rId2"/>
          <a:stretch>
            <a:fillRect/>
          </a:stretch>
        </p:blipFill>
        <p:spPr>
          <a:xfrm>
            <a:off x="11092208" y="5289684"/>
            <a:ext cx="1244932" cy="1774555"/>
          </a:xfrm>
          <a:prstGeom prst="rect">
            <a:avLst/>
          </a:prstGeom>
        </p:spPr>
      </p:pic>
    </p:spTree>
    <p:extLst>
      <p:ext uri="{BB962C8B-B14F-4D97-AF65-F5344CB8AC3E}">
        <p14:creationId xmlns:p14="http://schemas.microsoft.com/office/powerpoint/2010/main" val="41155942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 med bild Röd/ros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325774"/>
            <a:ext cx="5120148" cy="1196771"/>
          </a:xfrm>
        </p:spPr>
        <p:txBody>
          <a:bodyPr/>
          <a:lstStyle>
            <a:lvl1pPr>
              <a:defRPr baseline="0">
                <a:solidFill>
                  <a:schemeClr val="accent3"/>
                </a:solidFill>
              </a:defRPr>
            </a:lvl1pPr>
          </a:lstStyle>
          <a:p>
            <a:r>
              <a:rPr lang="en"/>
              <a:t>Click to add title</a:t>
            </a:r>
            <a:endParaRPr lang="en-US"/>
          </a:p>
        </p:txBody>
      </p:sp>
      <p:sp>
        <p:nvSpPr>
          <p:cNvPr id="3" name="Content Placeholder 2"/>
          <p:cNvSpPr>
            <a:spLocks noGrp="1"/>
          </p:cNvSpPr>
          <p:nvPr>
            <p:ph idx="1"/>
          </p:nvPr>
        </p:nvSpPr>
        <p:spPr>
          <a:xfrm>
            <a:off x="838200" y="2564288"/>
            <a:ext cx="5120148" cy="3612674"/>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A3A44F-0CA0-FE40-8F7A-C97B077341EB}" type="slidenum">
              <a:rPr lang="sv-SE" smtClean="0"/>
              <a:t>‹#›</a:t>
            </a:fld>
            <a:endParaRPr lang="sv-SE"/>
          </a:p>
        </p:txBody>
      </p:sp>
      <p:sp>
        <p:nvSpPr>
          <p:cNvPr id="17" name="Platshållare för bild 12">
            <a:extLst>
              <a:ext uri="{FF2B5EF4-FFF2-40B4-BE49-F238E27FC236}">
                <a16:creationId xmlns:a16="http://schemas.microsoft.com/office/drawing/2014/main" id="{66C66786-531A-4297-FC78-9A5B8A4180D3}"/>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tx1">
              <a:lumMod val="95000"/>
            </a:schemeClr>
          </a:solidFill>
        </p:spPr>
        <p:txBody>
          <a:bodyPr wrap="square">
            <a:noAutofit/>
          </a:bodyPr>
          <a:lstStyle>
            <a:lvl1pPr marL="0" indent="0" algn="ctr">
              <a:buNone/>
              <a:defRPr sz="1200">
                <a:solidFill>
                  <a:schemeClr val="tx1">
                    <a:lumMod val="65000"/>
                  </a:schemeClr>
                </a:solidFill>
              </a:defRPr>
            </a:lvl1pPr>
          </a:lstStyle>
          <a:p>
            <a:r>
              <a:rPr lang="en"/>
              <a:t>Image placeholder</a:t>
            </a:r>
          </a:p>
        </p:txBody>
      </p:sp>
      <p:sp>
        <p:nvSpPr>
          <p:cNvPr id="18" name="Platshållare för bildnummer 6">
            <a:extLst>
              <a:ext uri="{FF2B5EF4-FFF2-40B4-BE49-F238E27FC236}">
                <a16:creationId xmlns:a16="http://schemas.microsoft.com/office/drawing/2014/main" id="{A092EA92-2D9C-05E7-DA68-BA84184029FA}"/>
              </a:ext>
            </a:extLst>
          </p:cNvPr>
          <p:cNvSpPr txBox="1">
            <a:spLocks/>
          </p:cNvSpPr>
          <p:nvPr userDrawn="1"/>
        </p:nvSpPr>
        <p:spPr>
          <a:xfrm>
            <a:off x="8610600" y="6356350"/>
            <a:ext cx="295751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086683-F536-42AB-ABBC-F4803DFE8DBC}" type="slidenum">
              <a:rPr lang="sv-SE" smtClean="0"/>
              <a:pPr/>
              <a:t>‹#›</a:t>
            </a:fld>
            <a:endParaRPr lang="sv-SE"/>
          </a:p>
        </p:txBody>
      </p:sp>
    </p:spTree>
    <p:extLst>
      <p:ext uri="{BB962C8B-B14F-4D97-AF65-F5344CB8AC3E}">
        <p14:creationId xmlns:p14="http://schemas.microsoft.com/office/powerpoint/2010/main" val="90569462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 med ruta Röd/rosa">
    <p:bg>
      <p:bgPr>
        <a:solidFill>
          <a:schemeClr val="accent4"/>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9B77FE-1D0A-24F9-0AB3-21F78871D7F3}"/>
              </a:ext>
            </a:extLst>
          </p:cNvPr>
          <p:cNvGrpSpPr/>
          <p:nvPr userDrawn="1"/>
        </p:nvGrpSpPr>
        <p:grpSpPr>
          <a:xfrm>
            <a:off x="7870825" y="1"/>
            <a:ext cx="4321176" cy="6857999"/>
            <a:chOff x="4885678" y="-1488852"/>
            <a:chExt cx="7295991" cy="6867532"/>
          </a:xfrm>
          <a:solidFill>
            <a:schemeClr val="accent3"/>
          </a:solidFill>
        </p:grpSpPr>
        <p:sp>
          <p:nvSpPr>
            <p:cNvPr id="7" name="Document 6">
              <a:extLst>
                <a:ext uri="{FF2B5EF4-FFF2-40B4-BE49-F238E27FC236}">
                  <a16:creationId xmlns:a16="http://schemas.microsoft.com/office/drawing/2014/main" id="{5BBA2E6C-142D-50F7-AE2C-C19497EA5D4E}"/>
                </a:ext>
              </a:extLst>
            </p:cNvPr>
            <p:cNvSpPr/>
            <p:nvPr userDrawn="1"/>
          </p:nvSpPr>
          <p:spPr>
            <a:xfrm rot="5400000">
              <a:off x="2351541" y="1045285"/>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a:extLst>
                <a:ext uri="{FF2B5EF4-FFF2-40B4-BE49-F238E27FC236}">
                  <a16:creationId xmlns:a16="http://schemas.microsoft.com/office/drawing/2014/main" id="{6E01B94C-67CA-70F4-9BA1-B11403AE4E0C}"/>
                </a:ext>
              </a:extLst>
            </p:cNvPr>
            <p:cNvSpPr/>
            <p:nvPr userDrawn="1"/>
          </p:nvSpPr>
          <p:spPr>
            <a:xfrm>
              <a:off x="6684937" y="-1488852"/>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Title 1">
            <a:extLst>
              <a:ext uri="{FF2B5EF4-FFF2-40B4-BE49-F238E27FC236}">
                <a16:creationId xmlns:a16="http://schemas.microsoft.com/office/drawing/2014/main" id="{AF1B81E8-6017-8BE0-F425-17FF9D24DB6C}"/>
              </a:ext>
            </a:extLst>
          </p:cNvPr>
          <p:cNvSpPr>
            <a:spLocks noGrp="1"/>
          </p:cNvSpPr>
          <p:nvPr>
            <p:ph type="title"/>
          </p:nvPr>
        </p:nvSpPr>
        <p:spPr>
          <a:xfrm>
            <a:off x="623887" y="1378226"/>
            <a:ext cx="7246937" cy="731502"/>
          </a:xfrm>
        </p:spPr>
        <p:txBody>
          <a:bodyPr/>
          <a:lstStyle>
            <a:lvl1pPr>
              <a:defRPr baseline="0">
                <a:solidFill>
                  <a:schemeClr val="accent3"/>
                </a:solidFill>
              </a:defRPr>
            </a:lvl1pPr>
          </a:lstStyle>
          <a:p>
            <a:r>
              <a:rPr lang="en"/>
              <a:t>Click here to change the heading style template</a:t>
            </a:r>
          </a:p>
        </p:txBody>
      </p:sp>
      <p:sp>
        <p:nvSpPr>
          <p:cNvPr id="10" name="Content Placeholder 2">
            <a:extLst>
              <a:ext uri="{FF2B5EF4-FFF2-40B4-BE49-F238E27FC236}">
                <a16:creationId xmlns:a16="http://schemas.microsoft.com/office/drawing/2014/main" id="{55247042-5471-D62A-2C83-4125D85E459F}"/>
              </a:ext>
            </a:extLst>
          </p:cNvPr>
          <p:cNvSpPr>
            <a:spLocks noGrp="1"/>
          </p:cNvSpPr>
          <p:nvPr>
            <p:ph idx="1"/>
          </p:nvPr>
        </p:nvSpPr>
        <p:spPr>
          <a:xfrm>
            <a:off x="623888" y="2246313"/>
            <a:ext cx="7246937" cy="3990975"/>
          </a:xfrm>
        </p:spPr>
        <p:txBody>
          <a:bodyPr/>
          <a:lstStyle>
            <a:lvl1pPr>
              <a:defRPr baseline="0">
                <a:solidFill>
                  <a:schemeClr val="accent3"/>
                </a:solidFill>
              </a:defRPr>
            </a:lvl1pPr>
          </a:lstStyle>
          <a:p>
            <a:pPr lvl="0"/>
            <a:r>
              <a:rPr lang="en"/>
              <a:t>Click here to change the format of the background text</a:t>
            </a:r>
          </a:p>
        </p:txBody>
      </p:sp>
      <p:sp>
        <p:nvSpPr>
          <p:cNvPr id="9" name="Content Placeholder 8">
            <a:extLst>
              <a:ext uri="{FF2B5EF4-FFF2-40B4-BE49-F238E27FC236}">
                <a16:creationId xmlns:a16="http://schemas.microsoft.com/office/drawing/2014/main" id="{3F5FFA1E-3286-59F6-7BBD-949E38030DFA}"/>
              </a:ext>
            </a:extLst>
          </p:cNvPr>
          <p:cNvSpPr>
            <a:spLocks noGrp="1"/>
          </p:cNvSpPr>
          <p:nvPr>
            <p:ph sz="quarter" idx="10"/>
          </p:nvPr>
        </p:nvSpPr>
        <p:spPr>
          <a:xfrm>
            <a:off x="8048690" y="2252662"/>
            <a:ext cx="3906837" cy="2352675"/>
          </a:xfrm>
        </p:spPr>
        <p:txBody>
          <a:bodyPr/>
          <a:lstStyle>
            <a:lvl1pPr marL="0" indent="0">
              <a:buFont typeface="Arial" panose="020B0604020202020204" pitchFamily="34" charset="0"/>
              <a:buNone/>
              <a:defRPr sz="2400" b="1" i="0" baseline="0">
                <a:solidFill>
                  <a:schemeClr val="accent4"/>
                </a:solidFill>
                <a:latin typeface="Franklin Gothic Medium" panose="020B0603020102020204" pitchFamily="34" charset="0"/>
              </a:defRPr>
            </a:lvl1pPr>
            <a:lvl2pPr marL="457200" indent="0">
              <a:buNone/>
              <a:defRPr sz="2000" b="1" i="0" baseline="0">
                <a:solidFill>
                  <a:schemeClr val="accent4"/>
                </a:solidFill>
                <a:latin typeface="Franklin Gothic Medium" panose="020B0603020102020204" pitchFamily="34" charset="0"/>
              </a:defRPr>
            </a:lvl2pPr>
            <a:lvl3pPr marL="914400" indent="0">
              <a:buNone/>
              <a:defRPr sz="1800" b="1" i="0" baseline="0">
                <a:solidFill>
                  <a:schemeClr val="accent4"/>
                </a:solidFill>
                <a:latin typeface="Franklin Gothic Medium" panose="020B0603020102020204" pitchFamily="34" charset="0"/>
              </a:defRPr>
            </a:lvl3pPr>
            <a:lvl4pPr marL="1371600" indent="0">
              <a:buNone/>
              <a:defRPr sz="1600" b="1" i="0" baseline="0">
                <a:solidFill>
                  <a:schemeClr val="accent4"/>
                </a:solidFill>
                <a:latin typeface="Franklin Gothic Medium" panose="020B0603020102020204" pitchFamily="34" charset="0"/>
              </a:defRPr>
            </a:lvl4pPr>
            <a:lvl5pPr marL="1828800" indent="0">
              <a:buNone/>
              <a:defRPr sz="1600" b="1" i="0" baseline="0">
                <a:solidFill>
                  <a:schemeClr val="accent4"/>
                </a:solidFill>
                <a:latin typeface="Franklin Gothic Medium" panose="020B0603020102020204" pitchFamily="34" charset="0"/>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p>
        </p:txBody>
      </p:sp>
      <p:pic>
        <p:nvPicPr>
          <p:cNvPr id="2" name="Bildobjekt 6" descr="An image showing text, Fonts, Graphics, graphic design&#10;&#10;AI-generated content may be inaccurate.">
            <a:extLst>
              <a:ext uri="{FF2B5EF4-FFF2-40B4-BE49-F238E27FC236}">
                <a16:creationId xmlns:a16="http://schemas.microsoft.com/office/drawing/2014/main" id="{6CE82B60-0DDD-1B3B-4A8E-5310C597BCD4}"/>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2629179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med innehåll Röd/rosa">
    <p:bg>
      <p:bgPr>
        <a:solidFill>
          <a:schemeClr val="accent4"/>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51A4C57-714E-991F-6A39-D4A8EBD3E1AD}"/>
              </a:ext>
            </a:extLst>
          </p:cNvPr>
          <p:cNvGrpSpPr/>
          <p:nvPr userDrawn="1"/>
        </p:nvGrpSpPr>
        <p:grpSpPr>
          <a:xfrm>
            <a:off x="5656881" y="0"/>
            <a:ext cx="6535119" cy="6858000"/>
            <a:chOff x="4896010" y="-2041159"/>
            <a:chExt cx="7295990" cy="6867532"/>
          </a:xfrm>
          <a:solidFill>
            <a:schemeClr val="accent3"/>
          </a:solidFill>
        </p:grpSpPr>
        <p:sp>
          <p:nvSpPr>
            <p:cNvPr id="16" name="Document 15">
              <a:extLst>
                <a:ext uri="{FF2B5EF4-FFF2-40B4-BE49-F238E27FC236}">
                  <a16:creationId xmlns:a16="http://schemas.microsoft.com/office/drawing/2014/main" id="{74DE28AC-79F4-6C41-F778-FB4D7B846659}"/>
                </a:ext>
              </a:extLst>
            </p:cNvPr>
            <p:cNvSpPr/>
            <p:nvPr userDrawn="1"/>
          </p:nvSpPr>
          <p:spPr>
            <a:xfrm rot="5400000">
              <a:off x="2361873" y="492978"/>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a:extLst>
                <a:ext uri="{FF2B5EF4-FFF2-40B4-BE49-F238E27FC236}">
                  <a16:creationId xmlns:a16="http://schemas.microsoft.com/office/drawing/2014/main" id="{17C456BC-4218-150E-1573-35FEB59E2A77}"/>
                </a:ext>
              </a:extLst>
            </p:cNvPr>
            <p:cNvSpPr/>
            <p:nvPr userDrawn="1"/>
          </p:nvSpPr>
          <p:spPr>
            <a:xfrm>
              <a:off x="6695268" y="-2031627"/>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Content Placeholder 3"/>
          <p:cNvSpPr>
            <a:spLocks noGrp="1"/>
          </p:cNvSpPr>
          <p:nvPr>
            <p:ph sz="half" idx="2"/>
          </p:nvPr>
        </p:nvSpPr>
        <p:spPr>
          <a:xfrm>
            <a:off x="6340937" y="2496418"/>
            <a:ext cx="5157787" cy="3667117"/>
          </a:xfrm>
        </p:spPr>
        <p:txBody>
          <a:bodyPr/>
          <a:lstStyle>
            <a:lvl1pPr>
              <a:defRPr baseline="0">
                <a:solidFill>
                  <a:schemeClr val="accent4"/>
                </a:solidFill>
              </a:defRPr>
            </a:lvl1pPr>
            <a:lvl2pPr>
              <a:defRPr baseline="0">
                <a:solidFill>
                  <a:schemeClr val="accent4"/>
                </a:solidFill>
              </a:defRPr>
            </a:lvl2pPr>
            <a:lvl3pPr>
              <a:defRPr baseline="0">
                <a:solidFill>
                  <a:schemeClr val="accent4"/>
                </a:solidFill>
              </a:defRPr>
            </a:lvl3pPr>
            <a:lvl4pPr>
              <a:defRPr baseline="0">
                <a:solidFill>
                  <a:schemeClr val="accent4"/>
                </a:solidFill>
              </a:defRPr>
            </a:lvl4pPr>
            <a:lvl5pPr>
              <a:defRPr baseline="0">
                <a:solidFill>
                  <a:schemeClr val="accent4"/>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12" name="Title 1">
            <a:extLst>
              <a:ext uri="{FF2B5EF4-FFF2-40B4-BE49-F238E27FC236}">
                <a16:creationId xmlns:a16="http://schemas.microsoft.com/office/drawing/2014/main" id="{CAD0FDD4-0968-8F0B-7FE8-D3128A3DDB27}"/>
              </a:ext>
            </a:extLst>
          </p:cNvPr>
          <p:cNvSpPr>
            <a:spLocks noGrp="1"/>
          </p:cNvSpPr>
          <p:nvPr>
            <p:ph type="title" hasCustomPrompt="1"/>
          </p:nvPr>
        </p:nvSpPr>
        <p:spPr>
          <a:xfrm>
            <a:off x="6339349" y="1170855"/>
            <a:ext cx="5181601" cy="1325563"/>
          </a:xfrm>
        </p:spPr>
        <p:txBody>
          <a:bodyPr/>
          <a:lstStyle>
            <a:lvl1pPr>
              <a:defRPr baseline="0">
                <a:solidFill>
                  <a:schemeClr val="accent4"/>
                </a:solidFill>
              </a:defRPr>
            </a:lvl1pPr>
          </a:lstStyle>
          <a:p>
            <a:r>
              <a:rPr lang="en"/>
              <a:t>Click to add title</a:t>
            </a:r>
            <a:endParaRPr lang="en-US"/>
          </a:p>
        </p:txBody>
      </p:sp>
      <p:sp>
        <p:nvSpPr>
          <p:cNvPr id="14" name="Picture Placeholder 4">
            <a:extLst>
              <a:ext uri="{FF2B5EF4-FFF2-40B4-BE49-F238E27FC236}">
                <a16:creationId xmlns:a16="http://schemas.microsoft.com/office/drawing/2014/main" id="{8F211152-B012-C59A-0002-C5F851315971}"/>
              </a:ext>
            </a:extLst>
          </p:cNvPr>
          <p:cNvSpPr>
            <a:spLocks noGrp="1"/>
          </p:cNvSpPr>
          <p:nvPr>
            <p:ph type="pic" sz="quarter" idx="13"/>
          </p:nvPr>
        </p:nvSpPr>
        <p:spPr>
          <a:xfrm>
            <a:off x="507234" y="1444486"/>
            <a:ext cx="5014022" cy="4719049"/>
          </a:xfrm>
        </p:spPr>
        <p:txBody>
          <a:bodyPr/>
          <a:lstStyle>
            <a:lvl1pPr>
              <a:defRPr baseline="0">
                <a:solidFill>
                  <a:schemeClr val="accent3"/>
                </a:solidFill>
              </a:defRPr>
            </a:lvl1pPr>
          </a:lstStyle>
          <a:p>
            <a:r>
              <a:rPr lang="en"/>
              <a:t>Click the icon to add an image</a:t>
            </a:r>
          </a:p>
        </p:txBody>
      </p:sp>
      <p:pic>
        <p:nvPicPr>
          <p:cNvPr id="3" name="Bildobjekt 6" descr="An image showing text, Fonts, Graphics, graphic design&#10;&#10;AI-generated content may be inaccurate.">
            <a:extLst>
              <a:ext uri="{FF2B5EF4-FFF2-40B4-BE49-F238E27FC236}">
                <a16:creationId xmlns:a16="http://schemas.microsoft.com/office/drawing/2014/main" id="{6C3792F4-CAB7-C785-C734-F4D62209B4F2}"/>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4020517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Jämföra innehåll Röd/rosa">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972235"/>
            <a:ext cx="5157787" cy="506874"/>
          </a:xfrm>
        </p:spPr>
        <p:txBody>
          <a:bodyPr anchor="b"/>
          <a:lstStyle>
            <a:lvl1pPr marL="0" indent="0">
              <a:buNone/>
              <a:defRPr sz="2400" b="1" baseline="0">
                <a:solidFill>
                  <a:schemeClr val="accent3"/>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here to change the format of the background text</a:t>
            </a:r>
          </a:p>
        </p:txBody>
      </p:sp>
      <p:sp>
        <p:nvSpPr>
          <p:cNvPr id="4" name="Content Placeholder 3"/>
          <p:cNvSpPr>
            <a:spLocks noGrp="1"/>
          </p:cNvSpPr>
          <p:nvPr>
            <p:ph sz="half" idx="2"/>
          </p:nvPr>
        </p:nvSpPr>
        <p:spPr>
          <a:xfrm>
            <a:off x="839788" y="2628047"/>
            <a:ext cx="5157787" cy="3561616"/>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5" name="Text Placeholder 4"/>
          <p:cNvSpPr>
            <a:spLocks noGrp="1"/>
          </p:cNvSpPr>
          <p:nvPr>
            <p:ph type="body" sz="quarter" idx="3"/>
          </p:nvPr>
        </p:nvSpPr>
        <p:spPr>
          <a:xfrm>
            <a:off x="6172200" y="1972235"/>
            <a:ext cx="5183188" cy="506874"/>
          </a:xfrm>
        </p:spPr>
        <p:txBody>
          <a:bodyPr anchor="b"/>
          <a:lstStyle>
            <a:lvl1pPr marL="0" indent="0">
              <a:buNone/>
              <a:defRPr sz="2400" b="1" baseline="0">
                <a:solidFill>
                  <a:schemeClr val="accent3"/>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here to change the format of the background text</a:t>
            </a:r>
          </a:p>
        </p:txBody>
      </p:sp>
      <p:sp>
        <p:nvSpPr>
          <p:cNvPr id="6" name="Content Placeholder 5"/>
          <p:cNvSpPr>
            <a:spLocks noGrp="1"/>
          </p:cNvSpPr>
          <p:nvPr>
            <p:ph sz="quarter" idx="4"/>
          </p:nvPr>
        </p:nvSpPr>
        <p:spPr>
          <a:xfrm>
            <a:off x="6172200" y="2628047"/>
            <a:ext cx="5183188" cy="3561616"/>
          </a:xfrm>
        </p:spPr>
        <p:txBody>
          <a:bodyPr/>
          <a:lstStyle>
            <a:lvl1pPr>
              <a:defRPr baseline="0">
                <a:solidFill>
                  <a:schemeClr val="accent3"/>
                </a:solidFill>
              </a:defRPr>
            </a:lvl1pPr>
            <a:lvl2pPr>
              <a:defRPr baseline="0">
                <a:solidFill>
                  <a:schemeClr val="accent3"/>
                </a:solidFill>
              </a:defRPr>
            </a:lvl2pPr>
            <a:lvl3pPr>
              <a:defRPr baseline="0">
                <a:solidFill>
                  <a:schemeClr val="accent3"/>
                </a:solidFill>
              </a:defRPr>
            </a:lvl3pPr>
            <a:lvl4pPr>
              <a:defRPr baseline="0">
                <a:solidFill>
                  <a:schemeClr val="accent3"/>
                </a:solidFill>
              </a:defRPr>
            </a:lvl4pPr>
            <a:lvl5pPr>
              <a:defRPr baseline="0">
                <a:solidFill>
                  <a:schemeClr val="accent3"/>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16" name="Document 15">
            <a:extLst>
              <a:ext uri="{FF2B5EF4-FFF2-40B4-BE49-F238E27FC236}">
                <a16:creationId xmlns:a16="http://schemas.microsoft.com/office/drawing/2014/main" id="{E07AF5E8-2DBF-BC9B-9BC0-440E69AAB4EE}"/>
              </a:ext>
            </a:extLst>
          </p:cNvPr>
          <p:cNvSpPr/>
          <p:nvPr userDrawn="1"/>
        </p:nvSpPr>
        <p:spPr>
          <a:xfrm>
            <a:off x="0" y="0"/>
            <a:ext cx="12192000" cy="1972235"/>
          </a:xfrm>
          <a:prstGeom prst="flowChartDocumen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itle 1">
            <a:extLst>
              <a:ext uri="{FF2B5EF4-FFF2-40B4-BE49-F238E27FC236}">
                <a16:creationId xmlns:a16="http://schemas.microsoft.com/office/drawing/2014/main" id="{0BB94378-85AE-617A-1EDF-560EF0889BBB}"/>
              </a:ext>
            </a:extLst>
          </p:cNvPr>
          <p:cNvSpPr>
            <a:spLocks noGrp="1"/>
          </p:cNvSpPr>
          <p:nvPr>
            <p:ph type="title" hasCustomPrompt="1"/>
          </p:nvPr>
        </p:nvSpPr>
        <p:spPr>
          <a:xfrm>
            <a:off x="838200" y="497735"/>
            <a:ext cx="10515600" cy="1325563"/>
          </a:xfrm>
        </p:spPr>
        <p:txBody>
          <a:bodyPr/>
          <a:lstStyle>
            <a:lvl1pPr>
              <a:defRPr baseline="0">
                <a:solidFill>
                  <a:schemeClr val="accent4"/>
                </a:solidFill>
              </a:defRPr>
            </a:lvl1pPr>
          </a:lstStyle>
          <a:p>
            <a:r>
              <a:rPr lang="en"/>
              <a:t>Click to add title</a:t>
            </a:r>
            <a:endParaRPr lang="en-US"/>
          </a:p>
        </p:txBody>
      </p:sp>
    </p:spTree>
    <p:extLst>
      <p:ext uri="{BB962C8B-B14F-4D97-AF65-F5344CB8AC3E}">
        <p14:creationId xmlns:p14="http://schemas.microsoft.com/office/powerpoint/2010/main" val="3316479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ktionstitel Gu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aseline="0">
                <a:solidFill>
                  <a:schemeClr val="tx2"/>
                </a:solidFill>
              </a:defRPr>
            </a:lvl1pPr>
          </a:lstStyle>
          <a:p>
            <a:r>
              <a:rPr lang="en"/>
              <a:t>Click to add title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
              <a:t>Click here to change the format of the background text</a:t>
            </a:r>
          </a:p>
        </p:txBody>
      </p:sp>
    </p:spTree>
    <p:extLst>
      <p:ext uri="{BB962C8B-B14F-4D97-AF65-F5344CB8AC3E}">
        <p14:creationId xmlns:p14="http://schemas.microsoft.com/office/powerpoint/2010/main" val="1396506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Innehåll Gul">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
              <a:t>Click to add title</a:t>
            </a:r>
            <a:endParaRPr lang="en-US"/>
          </a:p>
        </p:txBody>
      </p:sp>
      <p:sp>
        <p:nvSpPr>
          <p:cNvPr id="3" name="Content Placeholder 2"/>
          <p:cNvSpPr>
            <a:spLocks noGrp="1"/>
          </p:cNvSpPr>
          <p:nvPr>
            <p:ph idx="1"/>
          </p:nvPr>
        </p:nvSpPr>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Tree>
    <p:extLst>
      <p:ext uri="{BB962C8B-B14F-4D97-AF65-F5344CB8AC3E}">
        <p14:creationId xmlns:p14="http://schemas.microsoft.com/office/powerpoint/2010/main" val="802246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bbelt innehåll Gul">
    <p:bg>
      <p:bgPr>
        <a:solidFill>
          <a:schemeClr val="accent6"/>
        </a:solidFill>
        <a:effectLst/>
      </p:bgPr>
    </p:bg>
    <p:spTree>
      <p:nvGrpSpPr>
        <p:cNvPr id="1" name=""/>
        <p:cNvGrpSpPr/>
        <p:nvPr/>
      </p:nvGrpSpPr>
      <p:grpSpPr>
        <a:xfrm>
          <a:off x="0" y="0"/>
          <a:ext cx="0" cy="0"/>
          <a:chOff x="0" y="0"/>
          <a:chExt cx="0" cy="0"/>
        </a:xfrm>
      </p:grpSpPr>
      <p:sp>
        <p:nvSpPr>
          <p:cNvPr id="5" name="Document 4">
            <a:extLst>
              <a:ext uri="{FF2B5EF4-FFF2-40B4-BE49-F238E27FC236}">
                <a16:creationId xmlns:a16="http://schemas.microsoft.com/office/drawing/2014/main" id="{187C33C2-4C40-CB2E-AA36-A1400DC75CD5}"/>
              </a:ext>
            </a:extLst>
          </p:cNvPr>
          <p:cNvSpPr/>
          <p:nvPr userDrawn="1"/>
        </p:nvSpPr>
        <p:spPr>
          <a:xfrm>
            <a:off x="0" y="0"/>
            <a:ext cx="12192000" cy="1972235"/>
          </a:xfrm>
          <a:prstGeom prst="flowChartDocumen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a:xfrm>
            <a:off x="838200" y="497735"/>
            <a:ext cx="10515600" cy="1325563"/>
          </a:xfrm>
        </p:spPr>
        <p:txBody>
          <a:bodyPr/>
          <a:lstStyle>
            <a:lvl1pPr>
              <a:defRPr baseline="0">
                <a:solidFill>
                  <a:schemeClr val="tx1"/>
                </a:solidFill>
              </a:defRPr>
            </a:lvl1pPr>
          </a:lstStyle>
          <a:p>
            <a:r>
              <a:rPr lang="en"/>
              <a:t>Click to add title</a:t>
            </a:r>
            <a:endParaRPr lang="en-US"/>
          </a:p>
        </p:txBody>
      </p:sp>
      <p:sp>
        <p:nvSpPr>
          <p:cNvPr id="3" name="Content Placeholder 2"/>
          <p:cNvSpPr>
            <a:spLocks noGrp="1"/>
          </p:cNvSpPr>
          <p:nvPr>
            <p:ph sz="half" idx="1"/>
          </p:nvPr>
        </p:nvSpPr>
        <p:spPr>
          <a:xfrm>
            <a:off x="838200" y="1972235"/>
            <a:ext cx="5181600" cy="4204728"/>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4" name="Content Placeholder 3"/>
          <p:cNvSpPr>
            <a:spLocks noGrp="1"/>
          </p:cNvSpPr>
          <p:nvPr>
            <p:ph sz="half" idx="2"/>
          </p:nvPr>
        </p:nvSpPr>
        <p:spPr>
          <a:xfrm>
            <a:off x="6172200" y="1972235"/>
            <a:ext cx="5181600" cy="4204728"/>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Tree>
    <p:extLst>
      <p:ext uri="{BB962C8B-B14F-4D97-AF65-F5344CB8AC3E}">
        <p14:creationId xmlns:p14="http://schemas.microsoft.com/office/powerpoint/2010/main" val="210909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ktionstite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aseline="0">
                <a:solidFill>
                  <a:schemeClr val="tx1"/>
                </a:solidFill>
              </a:defRPr>
            </a:lvl1pPr>
          </a:lstStyle>
          <a:p>
            <a:r>
              <a:rPr lang="en"/>
              <a:t>Click to add title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
              <a:t>Click here to change the format of the background text</a:t>
            </a:r>
          </a:p>
        </p:txBody>
      </p:sp>
    </p:spTree>
    <p:extLst>
      <p:ext uri="{BB962C8B-B14F-4D97-AF65-F5344CB8AC3E}">
        <p14:creationId xmlns:p14="http://schemas.microsoft.com/office/powerpoint/2010/main" val="418283034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ehåll Alternativ Gul">
    <p:bg>
      <p:bgPr>
        <a:solidFill>
          <a:schemeClr val="accent5"/>
        </a:solidFill>
        <a:effectLst/>
      </p:bgPr>
    </p:bg>
    <p:spTree>
      <p:nvGrpSpPr>
        <p:cNvPr id="1" name=""/>
        <p:cNvGrpSpPr/>
        <p:nvPr/>
      </p:nvGrpSpPr>
      <p:grpSpPr>
        <a:xfrm>
          <a:off x="0" y="0"/>
          <a:ext cx="0" cy="0"/>
          <a:chOff x="0" y="0"/>
          <a:chExt cx="0" cy="0"/>
        </a:xfrm>
      </p:grpSpPr>
      <p:sp>
        <p:nvSpPr>
          <p:cNvPr id="11" name="Document 10">
            <a:extLst>
              <a:ext uri="{FF2B5EF4-FFF2-40B4-BE49-F238E27FC236}">
                <a16:creationId xmlns:a16="http://schemas.microsoft.com/office/drawing/2014/main" id="{E7F12BF1-9E97-D79C-E786-49DA77D78B8E}"/>
              </a:ext>
            </a:extLst>
          </p:cNvPr>
          <p:cNvSpPr/>
          <p:nvPr userDrawn="1"/>
        </p:nvSpPr>
        <p:spPr>
          <a:xfrm rot="5400000">
            <a:off x="2361872" y="2524605"/>
            <a:ext cx="6867534" cy="1799258"/>
          </a:xfrm>
          <a:prstGeom prst="flowChartDocumen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a:extLst>
              <a:ext uri="{FF2B5EF4-FFF2-40B4-BE49-F238E27FC236}">
                <a16:creationId xmlns:a16="http://schemas.microsoft.com/office/drawing/2014/main" id="{17104323-DB1E-1EE9-55B2-8E3620F1C29C}"/>
              </a:ext>
            </a:extLst>
          </p:cNvPr>
          <p:cNvSpPr/>
          <p:nvPr userDrawn="1"/>
        </p:nvSpPr>
        <p:spPr>
          <a:xfrm>
            <a:off x="6695268" y="-9533"/>
            <a:ext cx="5496732" cy="686753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itle 1">
            <a:extLst>
              <a:ext uri="{FF2B5EF4-FFF2-40B4-BE49-F238E27FC236}">
                <a16:creationId xmlns:a16="http://schemas.microsoft.com/office/drawing/2014/main" id="{ABD479A1-8533-65BC-56CD-45810D9A9EC7}"/>
              </a:ext>
            </a:extLst>
          </p:cNvPr>
          <p:cNvSpPr>
            <a:spLocks noGrp="1"/>
          </p:cNvSpPr>
          <p:nvPr>
            <p:ph type="title" hasCustomPrompt="1"/>
          </p:nvPr>
        </p:nvSpPr>
        <p:spPr>
          <a:xfrm>
            <a:off x="839788" y="1103085"/>
            <a:ext cx="3932237" cy="841829"/>
          </a:xfrm>
        </p:spPr>
        <p:txBody>
          <a:bodyPr anchor="b"/>
          <a:lstStyle>
            <a:lvl1pPr>
              <a:defRPr sz="3200" baseline="0">
                <a:solidFill>
                  <a:schemeClr val="bg2"/>
                </a:solidFill>
              </a:defRPr>
            </a:lvl1pPr>
          </a:lstStyle>
          <a:p>
            <a:r>
              <a:rPr lang="en"/>
              <a:t>Click to add title</a:t>
            </a:r>
            <a:endParaRPr lang="en-US"/>
          </a:p>
        </p:txBody>
      </p:sp>
      <p:sp>
        <p:nvSpPr>
          <p:cNvPr id="6" name="Text Placeholder 3">
            <a:extLst>
              <a:ext uri="{FF2B5EF4-FFF2-40B4-BE49-F238E27FC236}">
                <a16:creationId xmlns:a16="http://schemas.microsoft.com/office/drawing/2014/main" id="{7740096A-C249-66BB-F3A5-9CB853078EBB}"/>
              </a:ext>
            </a:extLst>
          </p:cNvPr>
          <p:cNvSpPr>
            <a:spLocks noGrp="1"/>
          </p:cNvSpPr>
          <p:nvPr>
            <p:ph type="body" sz="half" idx="2"/>
          </p:nvPr>
        </p:nvSpPr>
        <p:spPr>
          <a:xfrm>
            <a:off x="839788" y="1944914"/>
            <a:ext cx="3932237" cy="3924073"/>
          </a:xfrm>
        </p:spPr>
        <p:txBody>
          <a:bodyPr>
            <a:normAutofit/>
          </a:bodyPr>
          <a:lstStyle>
            <a:lvl1pPr marL="0" indent="0">
              <a:buNone/>
              <a:defRPr sz="18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
              <a:t>Click here to change the format of the background text</a:t>
            </a:r>
          </a:p>
        </p:txBody>
      </p:sp>
      <p:sp>
        <p:nvSpPr>
          <p:cNvPr id="5" name="Content Placeholder 2">
            <a:extLst>
              <a:ext uri="{FF2B5EF4-FFF2-40B4-BE49-F238E27FC236}">
                <a16:creationId xmlns:a16="http://schemas.microsoft.com/office/drawing/2014/main" id="{71EBB422-B22E-0446-D393-0271752C567D}"/>
              </a:ext>
            </a:extLst>
          </p:cNvPr>
          <p:cNvSpPr>
            <a:spLocks noGrp="1"/>
          </p:cNvSpPr>
          <p:nvPr>
            <p:ph idx="1"/>
          </p:nvPr>
        </p:nvSpPr>
        <p:spPr>
          <a:xfrm>
            <a:off x="5183188" y="987425"/>
            <a:ext cx="6172200" cy="4873625"/>
          </a:xfrm>
        </p:spPr>
        <p:txBody>
          <a:bodyPr/>
          <a:lstStyle>
            <a:lvl1pPr>
              <a:defRPr sz="3200" baseline="0">
                <a:solidFill>
                  <a:schemeClr val="bg2"/>
                </a:solidFill>
              </a:defRPr>
            </a:lvl1pPr>
            <a:lvl2pPr>
              <a:defRPr sz="2800" baseline="0">
                <a:solidFill>
                  <a:schemeClr val="bg2"/>
                </a:solidFill>
              </a:defRPr>
            </a:lvl2pPr>
            <a:lvl3pPr>
              <a:defRPr sz="2400" baseline="0">
                <a:solidFill>
                  <a:schemeClr val="bg2"/>
                </a:solidFill>
              </a:defRPr>
            </a:lvl3pPr>
            <a:lvl4pPr>
              <a:defRPr sz="2000" baseline="0">
                <a:solidFill>
                  <a:schemeClr val="bg2"/>
                </a:solidFill>
              </a:defRPr>
            </a:lvl4pPr>
            <a:lvl5pPr>
              <a:defRPr sz="2000" baseline="0">
                <a:solidFill>
                  <a:schemeClr val="bg2"/>
                </a:solidFill>
              </a:defRPr>
            </a:lvl5pPr>
            <a:lvl6pPr>
              <a:defRPr sz="2000"/>
            </a:lvl6pPr>
            <a:lvl7pPr>
              <a:defRPr sz="2000"/>
            </a:lvl7pPr>
            <a:lvl8pPr>
              <a:defRPr sz="2000"/>
            </a:lvl8pPr>
            <a:lvl9pPr>
              <a:defRPr sz="2000"/>
            </a:lvl9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pic>
        <p:nvPicPr>
          <p:cNvPr id="3" name="Picture 2">
            <a:extLst>
              <a:ext uri="{FF2B5EF4-FFF2-40B4-BE49-F238E27FC236}">
                <a16:creationId xmlns:a16="http://schemas.microsoft.com/office/drawing/2014/main" id="{79705007-2DF1-D236-FEEC-E6587C0C160D}"/>
              </a:ext>
            </a:extLst>
          </p:cNvPr>
          <p:cNvPicPr>
            <a:picLocks noChangeAspect="1"/>
          </p:cNvPicPr>
          <p:nvPr userDrawn="1"/>
        </p:nvPicPr>
        <p:blipFill>
          <a:blip r:embed="rId2"/>
          <a:srcRect/>
          <a:stretch/>
        </p:blipFill>
        <p:spPr>
          <a:xfrm>
            <a:off x="11109089" y="5289684"/>
            <a:ext cx="1211170" cy="1774555"/>
          </a:xfrm>
          <a:prstGeom prst="rect">
            <a:avLst/>
          </a:prstGeom>
        </p:spPr>
      </p:pic>
    </p:spTree>
    <p:extLst>
      <p:ext uri="{BB962C8B-B14F-4D97-AF65-F5344CB8AC3E}">
        <p14:creationId xmlns:p14="http://schemas.microsoft.com/office/powerpoint/2010/main" val="108921061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nehåll med bild Gul">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325774"/>
            <a:ext cx="5120148" cy="1196771"/>
          </a:xfrm>
          <a:noFill/>
        </p:spPr>
        <p:txBody>
          <a:bodyPr/>
          <a:lstStyle>
            <a:lvl1pPr>
              <a:defRPr baseline="0">
                <a:solidFill>
                  <a:schemeClr val="bg1"/>
                </a:solidFill>
              </a:defRPr>
            </a:lvl1pPr>
          </a:lstStyle>
          <a:p>
            <a:r>
              <a:rPr lang="en"/>
              <a:t>Click to add title</a:t>
            </a:r>
            <a:endParaRPr lang="en-US"/>
          </a:p>
        </p:txBody>
      </p:sp>
      <p:sp>
        <p:nvSpPr>
          <p:cNvPr id="3" name="Content Placeholder 2"/>
          <p:cNvSpPr>
            <a:spLocks noGrp="1"/>
          </p:cNvSpPr>
          <p:nvPr>
            <p:ph idx="1"/>
          </p:nvPr>
        </p:nvSpPr>
        <p:spPr>
          <a:xfrm>
            <a:off x="838200" y="2564288"/>
            <a:ext cx="5120148" cy="3612674"/>
          </a:xfrm>
          <a:noFill/>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A3A44F-0CA0-FE40-8F7A-C97B077341EB}" type="slidenum">
              <a:rPr lang="sv-SE" smtClean="0"/>
              <a:t>‹#›</a:t>
            </a:fld>
            <a:endParaRPr lang="sv-SE"/>
          </a:p>
        </p:txBody>
      </p:sp>
      <p:sp>
        <p:nvSpPr>
          <p:cNvPr id="17" name="Platshållare för bild 12">
            <a:extLst>
              <a:ext uri="{FF2B5EF4-FFF2-40B4-BE49-F238E27FC236}">
                <a16:creationId xmlns:a16="http://schemas.microsoft.com/office/drawing/2014/main" id="{66C66786-531A-4297-FC78-9A5B8A4180D3}"/>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tx1">
              <a:lumMod val="95000"/>
            </a:schemeClr>
          </a:solidFill>
        </p:spPr>
        <p:txBody>
          <a:bodyPr wrap="square">
            <a:noAutofit/>
          </a:bodyPr>
          <a:lstStyle>
            <a:lvl1pPr marL="0" indent="0" algn="ctr">
              <a:buNone/>
              <a:defRPr sz="1200">
                <a:solidFill>
                  <a:schemeClr val="tx1">
                    <a:lumMod val="65000"/>
                  </a:schemeClr>
                </a:solidFill>
              </a:defRPr>
            </a:lvl1pPr>
          </a:lstStyle>
          <a:p>
            <a:r>
              <a:rPr lang="en"/>
              <a:t>Image placeholder</a:t>
            </a:r>
          </a:p>
        </p:txBody>
      </p:sp>
      <p:sp>
        <p:nvSpPr>
          <p:cNvPr id="18" name="Platshållare för bildnummer 6">
            <a:extLst>
              <a:ext uri="{FF2B5EF4-FFF2-40B4-BE49-F238E27FC236}">
                <a16:creationId xmlns:a16="http://schemas.microsoft.com/office/drawing/2014/main" id="{A092EA92-2D9C-05E7-DA68-BA84184029FA}"/>
              </a:ext>
            </a:extLst>
          </p:cNvPr>
          <p:cNvSpPr txBox="1">
            <a:spLocks/>
          </p:cNvSpPr>
          <p:nvPr userDrawn="1"/>
        </p:nvSpPr>
        <p:spPr>
          <a:xfrm>
            <a:off x="8610600" y="6356350"/>
            <a:ext cx="295751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086683-F536-42AB-ABBC-F4803DFE8DBC}" type="slidenum">
              <a:rPr lang="sv-SE" smtClean="0"/>
              <a:pPr/>
              <a:t>‹#›</a:t>
            </a:fld>
            <a:endParaRPr lang="sv-SE"/>
          </a:p>
        </p:txBody>
      </p:sp>
    </p:spTree>
    <p:extLst>
      <p:ext uri="{BB962C8B-B14F-4D97-AF65-F5344CB8AC3E}">
        <p14:creationId xmlns:p14="http://schemas.microsoft.com/office/powerpoint/2010/main" val="321855081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ehåll med ruta Gul">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9B77FE-1D0A-24F9-0AB3-21F78871D7F3}"/>
              </a:ext>
            </a:extLst>
          </p:cNvPr>
          <p:cNvGrpSpPr/>
          <p:nvPr userDrawn="1"/>
        </p:nvGrpSpPr>
        <p:grpSpPr>
          <a:xfrm>
            <a:off x="7870825" y="1"/>
            <a:ext cx="4321176" cy="6857999"/>
            <a:chOff x="4885678" y="-1488852"/>
            <a:chExt cx="7295991" cy="6867532"/>
          </a:xfrm>
          <a:solidFill>
            <a:schemeClr val="accent5"/>
          </a:solidFill>
        </p:grpSpPr>
        <p:sp>
          <p:nvSpPr>
            <p:cNvPr id="7" name="Document 6">
              <a:extLst>
                <a:ext uri="{FF2B5EF4-FFF2-40B4-BE49-F238E27FC236}">
                  <a16:creationId xmlns:a16="http://schemas.microsoft.com/office/drawing/2014/main" id="{5BBA2E6C-142D-50F7-AE2C-C19497EA5D4E}"/>
                </a:ext>
              </a:extLst>
            </p:cNvPr>
            <p:cNvSpPr/>
            <p:nvPr userDrawn="1"/>
          </p:nvSpPr>
          <p:spPr>
            <a:xfrm rot="5400000">
              <a:off x="2351541" y="1045285"/>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a:extLst>
                <a:ext uri="{FF2B5EF4-FFF2-40B4-BE49-F238E27FC236}">
                  <a16:creationId xmlns:a16="http://schemas.microsoft.com/office/drawing/2014/main" id="{6E01B94C-67CA-70F4-9BA1-B11403AE4E0C}"/>
                </a:ext>
              </a:extLst>
            </p:cNvPr>
            <p:cNvSpPr/>
            <p:nvPr userDrawn="1"/>
          </p:nvSpPr>
          <p:spPr>
            <a:xfrm>
              <a:off x="6684937" y="-1488852"/>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Title 1">
            <a:extLst>
              <a:ext uri="{FF2B5EF4-FFF2-40B4-BE49-F238E27FC236}">
                <a16:creationId xmlns:a16="http://schemas.microsoft.com/office/drawing/2014/main" id="{AF1B81E8-6017-8BE0-F425-17FF9D24DB6C}"/>
              </a:ext>
            </a:extLst>
          </p:cNvPr>
          <p:cNvSpPr>
            <a:spLocks noGrp="1"/>
          </p:cNvSpPr>
          <p:nvPr>
            <p:ph type="title"/>
          </p:nvPr>
        </p:nvSpPr>
        <p:spPr>
          <a:xfrm>
            <a:off x="623887" y="1378226"/>
            <a:ext cx="7246937" cy="731502"/>
          </a:xfrm>
        </p:spPr>
        <p:txBody>
          <a:bodyPr/>
          <a:lstStyle>
            <a:lvl1pPr>
              <a:defRPr baseline="0">
                <a:solidFill>
                  <a:schemeClr val="tx2"/>
                </a:solidFill>
              </a:defRPr>
            </a:lvl1pPr>
          </a:lstStyle>
          <a:p>
            <a:r>
              <a:rPr lang="en"/>
              <a:t>Click here to change the heading style template</a:t>
            </a:r>
          </a:p>
        </p:txBody>
      </p:sp>
      <p:sp>
        <p:nvSpPr>
          <p:cNvPr id="10" name="Content Placeholder 2">
            <a:extLst>
              <a:ext uri="{FF2B5EF4-FFF2-40B4-BE49-F238E27FC236}">
                <a16:creationId xmlns:a16="http://schemas.microsoft.com/office/drawing/2014/main" id="{55247042-5471-D62A-2C83-4125D85E459F}"/>
              </a:ext>
            </a:extLst>
          </p:cNvPr>
          <p:cNvSpPr>
            <a:spLocks noGrp="1"/>
          </p:cNvSpPr>
          <p:nvPr>
            <p:ph idx="1"/>
          </p:nvPr>
        </p:nvSpPr>
        <p:spPr>
          <a:xfrm>
            <a:off x="623888" y="2246313"/>
            <a:ext cx="7246937" cy="3990975"/>
          </a:xfrm>
        </p:spPr>
        <p:txBody>
          <a:bodyPr/>
          <a:lstStyle>
            <a:lvl1pPr>
              <a:defRPr baseline="0">
                <a:solidFill>
                  <a:schemeClr val="tx2"/>
                </a:solidFill>
              </a:defRPr>
            </a:lvl1pPr>
          </a:lstStyle>
          <a:p>
            <a:pPr lvl="0"/>
            <a:r>
              <a:rPr lang="en"/>
              <a:t>Click here to change the format of the background text</a:t>
            </a:r>
          </a:p>
        </p:txBody>
      </p:sp>
      <p:sp>
        <p:nvSpPr>
          <p:cNvPr id="9" name="Content Placeholder 8">
            <a:extLst>
              <a:ext uri="{FF2B5EF4-FFF2-40B4-BE49-F238E27FC236}">
                <a16:creationId xmlns:a16="http://schemas.microsoft.com/office/drawing/2014/main" id="{0E4B5B35-CCF7-EDF2-E17C-4FF931D5E278}"/>
              </a:ext>
            </a:extLst>
          </p:cNvPr>
          <p:cNvSpPr>
            <a:spLocks noGrp="1"/>
          </p:cNvSpPr>
          <p:nvPr>
            <p:ph sz="quarter" idx="10"/>
          </p:nvPr>
        </p:nvSpPr>
        <p:spPr>
          <a:xfrm>
            <a:off x="8048690" y="2252662"/>
            <a:ext cx="3906837" cy="2352675"/>
          </a:xfrm>
        </p:spPr>
        <p:txBody>
          <a:bodyPr/>
          <a:lstStyle>
            <a:lvl1pPr marL="0" indent="0">
              <a:buFont typeface="Arial" panose="020B0604020202020204" pitchFamily="34" charset="0"/>
              <a:buNone/>
              <a:defRPr sz="2400" b="1" i="0" baseline="0">
                <a:solidFill>
                  <a:schemeClr val="tx1"/>
                </a:solidFill>
                <a:latin typeface="Franklin Gothic Medium" panose="020B0603020102020204" pitchFamily="34" charset="0"/>
              </a:defRPr>
            </a:lvl1pPr>
            <a:lvl2pPr marL="457200" indent="0">
              <a:buNone/>
              <a:defRPr sz="2000" b="1" i="0" baseline="0">
                <a:solidFill>
                  <a:schemeClr val="tx1"/>
                </a:solidFill>
                <a:latin typeface="Franklin Gothic Medium" panose="020B0603020102020204" pitchFamily="34" charset="0"/>
              </a:defRPr>
            </a:lvl2pPr>
            <a:lvl3pPr marL="914400" indent="0">
              <a:buNone/>
              <a:defRPr sz="1800" b="1" i="0" baseline="0">
                <a:solidFill>
                  <a:schemeClr val="tx1"/>
                </a:solidFill>
                <a:latin typeface="Franklin Gothic Medium" panose="020B0603020102020204" pitchFamily="34" charset="0"/>
              </a:defRPr>
            </a:lvl3pPr>
            <a:lvl4pPr marL="1371600" indent="0">
              <a:buNone/>
              <a:defRPr sz="1600" b="1" i="0" baseline="0">
                <a:solidFill>
                  <a:schemeClr val="tx1"/>
                </a:solidFill>
                <a:latin typeface="Franklin Gothic Medium" panose="020B0603020102020204" pitchFamily="34" charset="0"/>
              </a:defRPr>
            </a:lvl4pPr>
            <a:lvl5pPr marL="1828800" indent="0">
              <a:buNone/>
              <a:defRPr sz="1600" b="1" i="0" baseline="0">
                <a:solidFill>
                  <a:schemeClr val="tx1"/>
                </a:solidFill>
                <a:latin typeface="Franklin Gothic Medium" panose="020B0603020102020204" pitchFamily="34" charset="0"/>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p>
        </p:txBody>
      </p:sp>
      <p:pic>
        <p:nvPicPr>
          <p:cNvPr id="2" name="Picture 1">
            <a:extLst>
              <a:ext uri="{FF2B5EF4-FFF2-40B4-BE49-F238E27FC236}">
                <a16:creationId xmlns:a16="http://schemas.microsoft.com/office/drawing/2014/main" id="{A2AA012E-FB0C-5603-3EBA-240305E647EB}"/>
              </a:ext>
            </a:extLst>
          </p:cNvPr>
          <p:cNvPicPr>
            <a:picLocks noChangeAspect="1"/>
          </p:cNvPicPr>
          <p:nvPr userDrawn="1"/>
        </p:nvPicPr>
        <p:blipFill>
          <a:blip r:embed="rId2"/>
          <a:srcRect/>
          <a:stretch/>
        </p:blipFill>
        <p:spPr>
          <a:xfrm>
            <a:off x="11109089" y="5289684"/>
            <a:ext cx="1211170" cy="1774555"/>
          </a:xfrm>
          <a:prstGeom prst="rect">
            <a:avLst/>
          </a:prstGeom>
        </p:spPr>
      </p:pic>
    </p:spTree>
    <p:extLst>
      <p:ext uri="{BB962C8B-B14F-4D97-AF65-F5344CB8AC3E}">
        <p14:creationId xmlns:p14="http://schemas.microsoft.com/office/powerpoint/2010/main" val="2075993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 med innehåll Gul">
    <p:bg>
      <p:bgPr>
        <a:solidFill>
          <a:schemeClr val="accent6"/>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51A4C57-714E-991F-6A39-D4A8EBD3E1AD}"/>
              </a:ext>
            </a:extLst>
          </p:cNvPr>
          <p:cNvGrpSpPr/>
          <p:nvPr userDrawn="1"/>
        </p:nvGrpSpPr>
        <p:grpSpPr>
          <a:xfrm>
            <a:off x="5656881" y="0"/>
            <a:ext cx="6535119" cy="6858000"/>
            <a:chOff x="4896010" y="-2041159"/>
            <a:chExt cx="7295990" cy="6867532"/>
          </a:xfrm>
          <a:solidFill>
            <a:schemeClr val="accent5"/>
          </a:solidFill>
        </p:grpSpPr>
        <p:sp>
          <p:nvSpPr>
            <p:cNvPr id="16" name="Document 15">
              <a:extLst>
                <a:ext uri="{FF2B5EF4-FFF2-40B4-BE49-F238E27FC236}">
                  <a16:creationId xmlns:a16="http://schemas.microsoft.com/office/drawing/2014/main" id="{74DE28AC-79F4-6C41-F778-FB4D7B846659}"/>
                </a:ext>
              </a:extLst>
            </p:cNvPr>
            <p:cNvSpPr/>
            <p:nvPr userDrawn="1"/>
          </p:nvSpPr>
          <p:spPr>
            <a:xfrm rot="5400000">
              <a:off x="2361873" y="492978"/>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a:extLst>
                <a:ext uri="{FF2B5EF4-FFF2-40B4-BE49-F238E27FC236}">
                  <a16:creationId xmlns:a16="http://schemas.microsoft.com/office/drawing/2014/main" id="{17C456BC-4218-150E-1573-35FEB59E2A77}"/>
                </a:ext>
              </a:extLst>
            </p:cNvPr>
            <p:cNvSpPr/>
            <p:nvPr userDrawn="1"/>
          </p:nvSpPr>
          <p:spPr>
            <a:xfrm>
              <a:off x="6695268" y="-2031627"/>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Content Placeholder 3"/>
          <p:cNvSpPr>
            <a:spLocks noGrp="1"/>
          </p:cNvSpPr>
          <p:nvPr>
            <p:ph sz="half" idx="2"/>
          </p:nvPr>
        </p:nvSpPr>
        <p:spPr>
          <a:xfrm>
            <a:off x="6340937" y="2496418"/>
            <a:ext cx="5157787" cy="3667117"/>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12" name="Title 1">
            <a:extLst>
              <a:ext uri="{FF2B5EF4-FFF2-40B4-BE49-F238E27FC236}">
                <a16:creationId xmlns:a16="http://schemas.microsoft.com/office/drawing/2014/main" id="{CAD0FDD4-0968-8F0B-7FE8-D3128A3DDB27}"/>
              </a:ext>
            </a:extLst>
          </p:cNvPr>
          <p:cNvSpPr>
            <a:spLocks noGrp="1"/>
          </p:cNvSpPr>
          <p:nvPr>
            <p:ph type="title" hasCustomPrompt="1"/>
          </p:nvPr>
        </p:nvSpPr>
        <p:spPr>
          <a:xfrm>
            <a:off x="6339349" y="1170855"/>
            <a:ext cx="5181601" cy="1325563"/>
          </a:xfrm>
        </p:spPr>
        <p:txBody>
          <a:bodyPr/>
          <a:lstStyle>
            <a:lvl1pPr>
              <a:defRPr baseline="0">
                <a:solidFill>
                  <a:schemeClr val="tx1"/>
                </a:solidFill>
              </a:defRPr>
            </a:lvl1pPr>
          </a:lstStyle>
          <a:p>
            <a:r>
              <a:rPr lang="en"/>
              <a:t>Click to add title</a:t>
            </a:r>
            <a:endParaRPr lang="en-US"/>
          </a:p>
        </p:txBody>
      </p:sp>
      <p:sp>
        <p:nvSpPr>
          <p:cNvPr id="14" name="Picture Placeholder 4">
            <a:extLst>
              <a:ext uri="{FF2B5EF4-FFF2-40B4-BE49-F238E27FC236}">
                <a16:creationId xmlns:a16="http://schemas.microsoft.com/office/drawing/2014/main" id="{8F211152-B012-C59A-0002-C5F851315971}"/>
              </a:ext>
            </a:extLst>
          </p:cNvPr>
          <p:cNvSpPr>
            <a:spLocks noGrp="1"/>
          </p:cNvSpPr>
          <p:nvPr>
            <p:ph type="pic" sz="quarter" idx="13"/>
          </p:nvPr>
        </p:nvSpPr>
        <p:spPr>
          <a:xfrm>
            <a:off x="507234" y="1444486"/>
            <a:ext cx="5014022" cy="4719049"/>
          </a:xfrm>
        </p:spPr>
        <p:txBody>
          <a:bodyPr/>
          <a:lstStyle/>
          <a:p>
            <a:r>
              <a:rPr lang="en"/>
              <a:t>Click the icon to add an image</a:t>
            </a:r>
          </a:p>
        </p:txBody>
      </p:sp>
      <p:pic>
        <p:nvPicPr>
          <p:cNvPr id="5" name="Picture 4">
            <a:extLst>
              <a:ext uri="{FF2B5EF4-FFF2-40B4-BE49-F238E27FC236}">
                <a16:creationId xmlns:a16="http://schemas.microsoft.com/office/drawing/2014/main" id="{40CE268E-FC6C-E82F-1896-A30F9BC711A4}"/>
              </a:ext>
            </a:extLst>
          </p:cNvPr>
          <p:cNvPicPr>
            <a:picLocks noChangeAspect="1"/>
          </p:cNvPicPr>
          <p:nvPr userDrawn="1"/>
        </p:nvPicPr>
        <p:blipFill>
          <a:blip r:embed="rId2"/>
          <a:srcRect/>
          <a:stretch/>
        </p:blipFill>
        <p:spPr>
          <a:xfrm>
            <a:off x="11109089" y="5289684"/>
            <a:ext cx="1211170" cy="1774555"/>
          </a:xfrm>
          <a:prstGeom prst="rect">
            <a:avLst/>
          </a:prstGeom>
        </p:spPr>
      </p:pic>
    </p:spTree>
    <p:extLst>
      <p:ext uri="{BB962C8B-B14F-4D97-AF65-F5344CB8AC3E}">
        <p14:creationId xmlns:p14="http://schemas.microsoft.com/office/powerpoint/2010/main" val="3589112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Jämföra innehåll Gul">
    <p:bg>
      <p:bgPr>
        <a:solidFill>
          <a:schemeClr val="accent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125E02-1F01-C828-3EBD-330162C7061F}"/>
              </a:ext>
            </a:extLst>
          </p:cNvPr>
          <p:cNvSpPr/>
          <p:nvPr userDrawn="1"/>
        </p:nvSpPr>
        <p:spPr>
          <a:xfrm>
            <a:off x="6096000" y="0"/>
            <a:ext cx="6096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 Placeholder 2"/>
          <p:cNvSpPr>
            <a:spLocks noGrp="1"/>
          </p:cNvSpPr>
          <p:nvPr>
            <p:ph type="body" idx="1"/>
          </p:nvPr>
        </p:nvSpPr>
        <p:spPr>
          <a:xfrm>
            <a:off x="839788" y="2140528"/>
            <a:ext cx="5157787" cy="506874"/>
          </a:xfrm>
        </p:spPr>
        <p:txBody>
          <a:bodyPr anchor="b"/>
          <a:lstStyle>
            <a:lvl1pPr marL="0" indent="0">
              <a:buNone/>
              <a:defRPr sz="2400" b="1" baseline="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here to change the format of the background text</a:t>
            </a:r>
          </a:p>
        </p:txBody>
      </p:sp>
      <p:sp>
        <p:nvSpPr>
          <p:cNvPr id="4" name="Content Placeholder 3"/>
          <p:cNvSpPr>
            <a:spLocks noGrp="1"/>
          </p:cNvSpPr>
          <p:nvPr>
            <p:ph sz="half" idx="2"/>
          </p:nvPr>
        </p:nvSpPr>
        <p:spPr>
          <a:xfrm>
            <a:off x="839788" y="2772259"/>
            <a:ext cx="5157787" cy="3417403"/>
          </a:xfrm>
        </p:spPr>
        <p:txBody>
          <a:body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5" name="Text Placeholder 4"/>
          <p:cNvSpPr>
            <a:spLocks noGrp="1"/>
          </p:cNvSpPr>
          <p:nvPr>
            <p:ph type="body" sz="quarter" idx="3"/>
          </p:nvPr>
        </p:nvSpPr>
        <p:spPr>
          <a:xfrm>
            <a:off x="6172200" y="2140528"/>
            <a:ext cx="5183188" cy="506874"/>
          </a:xfrm>
        </p:spPr>
        <p:txBody>
          <a:bodyPr anchor="b"/>
          <a:lstStyle>
            <a:lvl1pPr marL="0" indent="0">
              <a:buNone/>
              <a:defRPr sz="2400" b="1" baseline="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here to change the format of the background text</a:t>
            </a:r>
          </a:p>
        </p:txBody>
      </p:sp>
      <p:sp>
        <p:nvSpPr>
          <p:cNvPr id="6" name="Content Placeholder 5"/>
          <p:cNvSpPr>
            <a:spLocks noGrp="1"/>
          </p:cNvSpPr>
          <p:nvPr>
            <p:ph sz="quarter" idx="4"/>
          </p:nvPr>
        </p:nvSpPr>
        <p:spPr>
          <a:xfrm>
            <a:off x="6172200" y="2772259"/>
            <a:ext cx="5183188" cy="3417403"/>
          </a:xfrm>
        </p:spPr>
        <p:txBody>
          <a:body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12" name="Title 1">
            <a:extLst>
              <a:ext uri="{FF2B5EF4-FFF2-40B4-BE49-F238E27FC236}">
                <a16:creationId xmlns:a16="http://schemas.microsoft.com/office/drawing/2014/main" id="{CAD0FDD4-0968-8F0B-7FE8-D3128A3DDB27}"/>
              </a:ext>
            </a:extLst>
          </p:cNvPr>
          <p:cNvSpPr>
            <a:spLocks noGrp="1"/>
          </p:cNvSpPr>
          <p:nvPr>
            <p:ph type="title" hasCustomPrompt="1"/>
          </p:nvPr>
        </p:nvSpPr>
        <p:spPr>
          <a:xfrm>
            <a:off x="838200" y="668338"/>
            <a:ext cx="10515600" cy="1325563"/>
          </a:xfrm>
        </p:spPr>
        <p:txBody>
          <a:bodyPr/>
          <a:lstStyle>
            <a:lvl1pPr>
              <a:defRPr baseline="0">
                <a:solidFill>
                  <a:schemeClr val="accent1"/>
                </a:solidFill>
              </a:defRPr>
            </a:lvl1pPr>
          </a:lstStyle>
          <a:p>
            <a:r>
              <a:rPr lang="en"/>
              <a:t>Click to add title</a:t>
            </a:r>
            <a:endParaRPr lang="en-US"/>
          </a:p>
        </p:txBody>
      </p:sp>
      <p:pic>
        <p:nvPicPr>
          <p:cNvPr id="2" name="Picture 1">
            <a:extLst>
              <a:ext uri="{FF2B5EF4-FFF2-40B4-BE49-F238E27FC236}">
                <a16:creationId xmlns:a16="http://schemas.microsoft.com/office/drawing/2014/main" id="{1BF685B6-EEB5-69E1-BF1E-D927CA1B60E9}"/>
              </a:ext>
            </a:extLst>
          </p:cNvPr>
          <p:cNvPicPr>
            <a:picLocks noChangeAspect="1"/>
          </p:cNvPicPr>
          <p:nvPr userDrawn="1"/>
        </p:nvPicPr>
        <p:blipFill>
          <a:blip r:embed="rId2"/>
          <a:srcRect/>
          <a:stretch/>
        </p:blipFill>
        <p:spPr>
          <a:xfrm>
            <a:off x="11109089" y="5289684"/>
            <a:ext cx="1211170" cy="1774555"/>
          </a:xfrm>
          <a:prstGeom prst="rect">
            <a:avLst/>
          </a:prstGeom>
        </p:spPr>
      </p:pic>
    </p:spTree>
    <p:extLst>
      <p:ext uri="{BB962C8B-B14F-4D97-AF65-F5344CB8AC3E}">
        <p14:creationId xmlns:p14="http://schemas.microsoft.com/office/powerpoint/2010/main" val="2635431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ktionstitel Blå">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aseline="0">
                <a:solidFill>
                  <a:schemeClr val="accent2"/>
                </a:solidFill>
              </a:defRPr>
            </a:lvl1pPr>
          </a:lstStyle>
          <a:p>
            <a:r>
              <a:rPr lang="en"/>
              <a:t>Click to add title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
              <a:t>Click here to change the format of the background text</a:t>
            </a:r>
          </a:p>
        </p:txBody>
      </p:sp>
      <p:pic>
        <p:nvPicPr>
          <p:cNvPr id="5" name="Bildobjekt 6" descr="An image showing text, Fonts, Graphics, graphic design&#10;&#10;AI-generated content may be inaccurate.">
            <a:extLst>
              <a:ext uri="{FF2B5EF4-FFF2-40B4-BE49-F238E27FC236}">
                <a16:creationId xmlns:a16="http://schemas.microsoft.com/office/drawing/2014/main" id="{2573B80C-2944-B79F-096D-C2443111ADAB}"/>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2886015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Innehåll Blå">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
              <a:t>Click to add title</a:t>
            </a:r>
            <a:endParaRPr lang="en-US"/>
          </a:p>
        </p:txBody>
      </p:sp>
      <p:sp>
        <p:nvSpPr>
          <p:cNvPr id="3" name="Content Placeholder 2"/>
          <p:cNvSpPr>
            <a:spLocks noGrp="1"/>
          </p:cNvSpPr>
          <p:nvPr>
            <p:ph idx="1"/>
          </p:nvPr>
        </p:nvSpPr>
        <p:spPr/>
        <p:txBody>
          <a:body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Tree>
    <p:extLst>
      <p:ext uri="{BB962C8B-B14F-4D97-AF65-F5344CB8AC3E}">
        <p14:creationId xmlns:p14="http://schemas.microsoft.com/office/powerpoint/2010/main" val="518707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bbelt innehåll Blå">
    <p:bg>
      <p:bgPr>
        <a:solidFill>
          <a:schemeClr val="accent2"/>
        </a:solidFill>
        <a:effectLst/>
      </p:bgPr>
    </p:bg>
    <p:spTree>
      <p:nvGrpSpPr>
        <p:cNvPr id="1" name=""/>
        <p:cNvGrpSpPr/>
        <p:nvPr/>
      </p:nvGrpSpPr>
      <p:grpSpPr>
        <a:xfrm>
          <a:off x="0" y="0"/>
          <a:ext cx="0" cy="0"/>
          <a:chOff x="0" y="0"/>
          <a:chExt cx="0" cy="0"/>
        </a:xfrm>
      </p:grpSpPr>
      <p:sp>
        <p:nvSpPr>
          <p:cNvPr id="5" name="Document 4">
            <a:extLst>
              <a:ext uri="{FF2B5EF4-FFF2-40B4-BE49-F238E27FC236}">
                <a16:creationId xmlns:a16="http://schemas.microsoft.com/office/drawing/2014/main" id="{187C33C2-4C40-CB2E-AA36-A1400DC75CD5}"/>
              </a:ext>
            </a:extLst>
          </p:cNvPr>
          <p:cNvSpPr/>
          <p:nvPr userDrawn="1"/>
        </p:nvSpPr>
        <p:spPr>
          <a:xfrm>
            <a:off x="0" y="0"/>
            <a:ext cx="12192000" cy="1972235"/>
          </a:xfrm>
          <a:prstGeom prst="flowChartDocumen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a:xfrm>
            <a:off x="838200" y="497735"/>
            <a:ext cx="10515600" cy="1325563"/>
          </a:xfrm>
        </p:spPr>
        <p:txBody>
          <a:bodyPr/>
          <a:lstStyle>
            <a:lvl1pPr>
              <a:defRPr baseline="0">
                <a:solidFill>
                  <a:schemeClr val="accent2"/>
                </a:solidFill>
              </a:defRPr>
            </a:lvl1pPr>
          </a:lstStyle>
          <a:p>
            <a:r>
              <a:rPr lang="en"/>
              <a:t>Click to add title</a:t>
            </a:r>
            <a:endParaRPr lang="en-US"/>
          </a:p>
        </p:txBody>
      </p:sp>
      <p:sp>
        <p:nvSpPr>
          <p:cNvPr id="3" name="Content Placeholder 2"/>
          <p:cNvSpPr>
            <a:spLocks noGrp="1"/>
          </p:cNvSpPr>
          <p:nvPr>
            <p:ph sz="half" idx="1"/>
          </p:nvPr>
        </p:nvSpPr>
        <p:spPr>
          <a:xfrm>
            <a:off x="838200" y="1972235"/>
            <a:ext cx="5181600" cy="4204728"/>
          </a:xfrm>
        </p:spPr>
        <p:txBody>
          <a:body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4" name="Content Placeholder 3"/>
          <p:cNvSpPr>
            <a:spLocks noGrp="1"/>
          </p:cNvSpPr>
          <p:nvPr>
            <p:ph sz="half" idx="2"/>
          </p:nvPr>
        </p:nvSpPr>
        <p:spPr>
          <a:xfrm>
            <a:off x="6172200" y="1972235"/>
            <a:ext cx="5181600" cy="4204728"/>
          </a:xfrm>
        </p:spPr>
        <p:txBody>
          <a:body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Tree>
    <p:extLst>
      <p:ext uri="{BB962C8B-B14F-4D97-AF65-F5344CB8AC3E}">
        <p14:creationId xmlns:p14="http://schemas.microsoft.com/office/powerpoint/2010/main" val="1467853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nehåll Alternativ Blå">
    <p:bg>
      <p:bgPr>
        <a:solidFill>
          <a:schemeClr val="bg1"/>
        </a:solidFill>
        <a:effectLst/>
      </p:bgPr>
    </p:bg>
    <p:spTree>
      <p:nvGrpSpPr>
        <p:cNvPr id="1" name=""/>
        <p:cNvGrpSpPr/>
        <p:nvPr/>
      </p:nvGrpSpPr>
      <p:grpSpPr>
        <a:xfrm>
          <a:off x="0" y="0"/>
          <a:ext cx="0" cy="0"/>
          <a:chOff x="0" y="0"/>
          <a:chExt cx="0" cy="0"/>
        </a:xfrm>
      </p:grpSpPr>
      <p:sp>
        <p:nvSpPr>
          <p:cNvPr id="11" name="Document 10">
            <a:extLst>
              <a:ext uri="{FF2B5EF4-FFF2-40B4-BE49-F238E27FC236}">
                <a16:creationId xmlns:a16="http://schemas.microsoft.com/office/drawing/2014/main" id="{E7F12BF1-9E97-D79C-E786-49DA77D78B8E}"/>
              </a:ext>
            </a:extLst>
          </p:cNvPr>
          <p:cNvSpPr/>
          <p:nvPr userDrawn="1"/>
        </p:nvSpPr>
        <p:spPr>
          <a:xfrm rot="5400000">
            <a:off x="2361872" y="2524605"/>
            <a:ext cx="6867533" cy="1799258"/>
          </a:xfrm>
          <a:prstGeom prst="flowChartDocumen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a:extLst>
              <a:ext uri="{FF2B5EF4-FFF2-40B4-BE49-F238E27FC236}">
                <a16:creationId xmlns:a16="http://schemas.microsoft.com/office/drawing/2014/main" id="{17104323-DB1E-1EE9-55B2-8E3620F1C29C}"/>
              </a:ext>
            </a:extLst>
          </p:cNvPr>
          <p:cNvSpPr/>
          <p:nvPr userDrawn="1"/>
        </p:nvSpPr>
        <p:spPr>
          <a:xfrm>
            <a:off x="6695268" y="-9533"/>
            <a:ext cx="5496732" cy="6858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itle 1">
            <a:extLst>
              <a:ext uri="{FF2B5EF4-FFF2-40B4-BE49-F238E27FC236}">
                <a16:creationId xmlns:a16="http://schemas.microsoft.com/office/drawing/2014/main" id="{ABD479A1-8533-65BC-56CD-45810D9A9EC7}"/>
              </a:ext>
            </a:extLst>
          </p:cNvPr>
          <p:cNvSpPr>
            <a:spLocks noGrp="1"/>
          </p:cNvSpPr>
          <p:nvPr>
            <p:ph type="title" hasCustomPrompt="1"/>
          </p:nvPr>
        </p:nvSpPr>
        <p:spPr>
          <a:xfrm>
            <a:off x="839788" y="1103085"/>
            <a:ext cx="3932237" cy="841829"/>
          </a:xfrm>
        </p:spPr>
        <p:txBody>
          <a:bodyPr anchor="b"/>
          <a:lstStyle>
            <a:lvl1pPr>
              <a:defRPr sz="3200" baseline="0">
                <a:solidFill>
                  <a:schemeClr val="accent2"/>
                </a:solidFill>
              </a:defRPr>
            </a:lvl1pPr>
          </a:lstStyle>
          <a:p>
            <a:r>
              <a:rPr lang="en"/>
              <a:t>Click to add title</a:t>
            </a:r>
            <a:endParaRPr lang="en-US"/>
          </a:p>
        </p:txBody>
      </p:sp>
      <p:sp>
        <p:nvSpPr>
          <p:cNvPr id="6" name="Text Placeholder 3">
            <a:extLst>
              <a:ext uri="{FF2B5EF4-FFF2-40B4-BE49-F238E27FC236}">
                <a16:creationId xmlns:a16="http://schemas.microsoft.com/office/drawing/2014/main" id="{7740096A-C249-66BB-F3A5-9CB853078EBB}"/>
              </a:ext>
            </a:extLst>
          </p:cNvPr>
          <p:cNvSpPr>
            <a:spLocks noGrp="1"/>
          </p:cNvSpPr>
          <p:nvPr>
            <p:ph type="body" sz="half" idx="2"/>
          </p:nvPr>
        </p:nvSpPr>
        <p:spPr>
          <a:xfrm>
            <a:off x="839788" y="1944914"/>
            <a:ext cx="3932237" cy="3924073"/>
          </a:xfrm>
        </p:spPr>
        <p:txBody>
          <a:bodyPr>
            <a:normAutofit/>
          </a:bodyPr>
          <a:lstStyle>
            <a:lvl1pPr marL="0" indent="0">
              <a:buNone/>
              <a:defRPr sz="1800" baseline="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
              <a:t>Click here to change the format of the background text</a:t>
            </a:r>
          </a:p>
        </p:txBody>
      </p:sp>
      <p:sp>
        <p:nvSpPr>
          <p:cNvPr id="5" name="Content Placeholder 2">
            <a:extLst>
              <a:ext uri="{FF2B5EF4-FFF2-40B4-BE49-F238E27FC236}">
                <a16:creationId xmlns:a16="http://schemas.microsoft.com/office/drawing/2014/main" id="{71EBB422-B22E-0446-D393-0271752C567D}"/>
              </a:ext>
            </a:extLst>
          </p:cNvPr>
          <p:cNvSpPr>
            <a:spLocks noGrp="1"/>
          </p:cNvSpPr>
          <p:nvPr>
            <p:ph idx="1"/>
          </p:nvPr>
        </p:nvSpPr>
        <p:spPr>
          <a:xfrm>
            <a:off x="5183188" y="987425"/>
            <a:ext cx="6172200" cy="4873625"/>
          </a:xfrm>
        </p:spPr>
        <p:txBody>
          <a:bodyPr/>
          <a:lstStyle>
            <a:lvl1pPr>
              <a:defRPr sz="3200" baseline="0">
                <a:solidFill>
                  <a:schemeClr val="bg1"/>
                </a:solidFill>
              </a:defRPr>
            </a:lvl1pPr>
            <a:lvl2pPr>
              <a:defRPr sz="2800" baseline="0">
                <a:solidFill>
                  <a:schemeClr val="bg1"/>
                </a:solidFill>
              </a:defRPr>
            </a:lvl2pPr>
            <a:lvl3pPr>
              <a:defRPr sz="2400" baseline="0">
                <a:solidFill>
                  <a:schemeClr val="bg1"/>
                </a:solidFill>
              </a:defRPr>
            </a:lvl3pPr>
            <a:lvl4pPr>
              <a:defRPr sz="2000" baseline="0">
                <a:solidFill>
                  <a:schemeClr val="bg1"/>
                </a:solidFill>
              </a:defRPr>
            </a:lvl4pPr>
            <a:lvl5pPr>
              <a:defRPr sz="2000" baseline="0">
                <a:solidFill>
                  <a:schemeClr val="bg1"/>
                </a:solidFill>
              </a:defRPr>
            </a:lvl5pPr>
            <a:lvl6pPr>
              <a:defRPr sz="2000"/>
            </a:lvl6pPr>
            <a:lvl7pPr>
              <a:defRPr sz="2000"/>
            </a:lvl7pPr>
            <a:lvl8pPr>
              <a:defRPr sz="2000"/>
            </a:lvl8pPr>
            <a:lvl9pPr>
              <a:defRPr sz="2000"/>
            </a:lvl9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pic>
        <p:nvPicPr>
          <p:cNvPr id="3" name="Picture 2">
            <a:extLst>
              <a:ext uri="{FF2B5EF4-FFF2-40B4-BE49-F238E27FC236}">
                <a16:creationId xmlns:a16="http://schemas.microsoft.com/office/drawing/2014/main" id="{25955715-C018-019F-B761-E4905A9511DC}"/>
              </a:ext>
            </a:extLst>
          </p:cNvPr>
          <p:cNvPicPr>
            <a:picLocks noChangeAspect="1"/>
          </p:cNvPicPr>
          <p:nvPr userDrawn="1"/>
        </p:nvPicPr>
        <p:blipFill>
          <a:blip r:embed="rId2"/>
          <a:srcRect/>
          <a:stretch/>
        </p:blipFill>
        <p:spPr>
          <a:xfrm>
            <a:off x="11109089" y="5289684"/>
            <a:ext cx="1211170" cy="1774555"/>
          </a:xfrm>
          <a:prstGeom prst="rect">
            <a:avLst/>
          </a:prstGeom>
        </p:spPr>
      </p:pic>
    </p:spTree>
    <p:extLst>
      <p:ext uri="{BB962C8B-B14F-4D97-AF65-F5344CB8AC3E}">
        <p14:creationId xmlns:p14="http://schemas.microsoft.com/office/powerpoint/2010/main" val="1050451955"/>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nehåll med bild Blå">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325774"/>
            <a:ext cx="5120148" cy="1196771"/>
          </a:xfrm>
        </p:spPr>
        <p:txBody>
          <a:bodyPr/>
          <a:lstStyle>
            <a:lvl1pPr>
              <a:defRPr baseline="0">
                <a:solidFill>
                  <a:schemeClr val="bg1"/>
                </a:solidFill>
              </a:defRPr>
            </a:lvl1pPr>
          </a:lstStyle>
          <a:p>
            <a:r>
              <a:rPr lang="en"/>
              <a:t>Click to add title</a:t>
            </a:r>
            <a:endParaRPr lang="en-US"/>
          </a:p>
        </p:txBody>
      </p:sp>
      <p:sp>
        <p:nvSpPr>
          <p:cNvPr id="3" name="Content Placeholder 2"/>
          <p:cNvSpPr>
            <a:spLocks noGrp="1"/>
          </p:cNvSpPr>
          <p:nvPr>
            <p:ph idx="1"/>
          </p:nvPr>
        </p:nvSpPr>
        <p:spPr>
          <a:xfrm>
            <a:off x="838200" y="2564288"/>
            <a:ext cx="5120148" cy="3612674"/>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7A3A44F-0CA0-FE40-8F7A-C97B077341EB}" type="slidenum">
              <a:rPr lang="sv-SE" smtClean="0"/>
              <a:t>‹#›</a:t>
            </a:fld>
            <a:endParaRPr lang="sv-SE"/>
          </a:p>
        </p:txBody>
      </p:sp>
      <p:sp>
        <p:nvSpPr>
          <p:cNvPr id="17" name="Platshållare för bild 12">
            <a:extLst>
              <a:ext uri="{FF2B5EF4-FFF2-40B4-BE49-F238E27FC236}">
                <a16:creationId xmlns:a16="http://schemas.microsoft.com/office/drawing/2014/main" id="{66C66786-531A-4297-FC78-9A5B8A4180D3}"/>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tx1">
              <a:lumMod val="95000"/>
            </a:schemeClr>
          </a:solidFill>
        </p:spPr>
        <p:txBody>
          <a:bodyPr wrap="square">
            <a:noAutofit/>
          </a:bodyPr>
          <a:lstStyle>
            <a:lvl1pPr marL="0" indent="0" algn="ctr">
              <a:buNone/>
              <a:defRPr sz="1200">
                <a:solidFill>
                  <a:schemeClr val="tx1">
                    <a:lumMod val="65000"/>
                  </a:schemeClr>
                </a:solidFill>
              </a:defRPr>
            </a:lvl1pPr>
          </a:lstStyle>
          <a:p>
            <a:r>
              <a:rPr lang="en"/>
              <a:t>Image placeholder</a:t>
            </a:r>
          </a:p>
        </p:txBody>
      </p:sp>
      <p:sp>
        <p:nvSpPr>
          <p:cNvPr id="18" name="Platshållare för bildnummer 6">
            <a:extLst>
              <a:ext uri="{FF2B5EF4-FFF2-40B4-BE49-F238E27FC236}">
                <a16:creationId xmlns:a16="http://schemas.microsoft.com/office/drawing/2014/main" id="{A092EA92-2D9C-05E7-DA68-BA84184029FA}"/>
              </a:ext>
            </a:extLst>
          </p:cNvPr>
          <p:cNvSpPr txBox="1">
            <a:spLocks/>
          </p:cNvSpPr>
          <p:nvPr userDrawn="1"/>
        </p:nvSpPr>
        <p:spPr>
          <a:xfrm>
            <a:off x="8610600" y="6356350"/>
            <a:ext cx="295751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086683-F536-42AB-ABBC-F4803DFE8DBC}" type="slidenum">
              <a:rPr lang="sv-SE" smtClean="0"/>
              <a:pPr/>
              <a:t>‹#›</a:t>
            </a:fld>
            <a:endParaRPr lang="sv-SE"/>
          </a:p>
        </p:txBody>
      </p:sp>
    </p:spTree>
    <p:extLst>
      <p:ext uri="{BB962C8B-B14F-4D97-AF65-F5344CB8AC3E}">
        <p14:creationId xmlns:p14="http://schemas.microsoft.com/office/powerpoint/2010/main" val="45128462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nehåll">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
              <a:t>Click to add title</a:t>
            </a:r>
            <a:endParaRPr lang="en-US"/>
          </a:p>
        </p:txBody>
      </p:sp>
      <p:sp>
        <p:nvSpPr>
          <p:cNvPr id="3" name="Content Placeholder 2"/>
          <p:cNvSpPr>
            <a:spLocks noGrp="1"/>
          </p:cNvSpPr>
          <p:nvPr>
            <p:ph idx="1"/>
          </p:nvPr>
        </p:nvSpPr>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Tree>
    <p:extLst>
      <p:ext uri="{BB962C8B-B14F-4D97-AF65-F5344CB8AC3E}">
        <p14:creationId xmlns:p14="http://schemas.microsoft.com/office/powerpoint/2010/main" val="119931587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ehåll med ruta Blå">
    <p:bg>
      <p:bgPr>
        <a:solidFill>
          <a:schemeClr val="accent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9B77FE-1D0A-24F9-0AB3-21F78871D7F3}"/>
              </a:ext>
            </a:extLst>
          </p:cNvPr>
          <p:cNvGrpSpPr/>
          <p:nvPr userDrawn="1"/>
        </p:nvGrpSpPr>
        <p:grpSpPr>
          <a:xfrm>
            <a:off x="7870825" y="1"/>
            <a:ext cx="4321175" cy="6857999"/>
            <a:chOff x="4885678" y="-1488852"/>
            <a:chExt cx="7295991" cy="6867532"/>
          </a:xfrm>
          <a:solidFill>
            <a:schemeClr val="tx1"/>
          </a:solidFill>
        </p:grpSpPr>
        <p:sp>
          <p:nvSpPr>
            <p:cNvPr id="7" name="Document 6">
              <a:extLst>
                <a:ext uri="{FF2B5EF4-FFF2-40B4-BE49-F238E27FC236}">
                  <a16:creationId xmlns:a16="http://schemas.microsoft.com/office/drawing/2014/main" id="{5BBA2E6C-142D-50F7-AE2C-C19497EA5D4E}"/>
                </a:ext>
              </a:extLst>
            </p:cNvPr>
            <p:cNvSpPr/>
            <p:nvPr userDrawn="1"/>
          </p:nvSpPr>
          <p:spPr>
            <a:xfrm rot="5400000">
              <a:off x="2351541" y="1045285"/>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a:extLst>
                <a:ext uri="{FF2B5EF4-FFF2-40B4-BE49-F238E27FC236}">
                  <a16:creationId xmlns:a16="http://schemas.microsoft.com/office/drawing/2014/main" id="{6E01B94C-67CA-70F4-9BA1-B11403AE4E0C}"/>
                </a:ext>
              </a:extLst>
            </p:cNvPr>
            <p:cNvSpPr/>
            <p:nvPr userDrawn="1"/>
          </p:nvSpPr>
          <p:spPr>
            <a:xfrm>
              <a:off x="6684937" y="-1488852"/>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 name="Title 1">
            <a:extLst>
              <a:ext uri="{FF2B5EF4-FFF2-40B4-BE49-F238E27FC236}">
                <a16:creationId xmlns:a16="http://schemas.microsoft.com/office/drawing/2014/main" id="{AF1B81E8-6017-8BE0-F425-17FF9D24DB6C}"/>
              </a:ext>
            </a:extLst>
          </p:cNvPr>
          <p:cNvSpPr>
            <a:spLocks noGrp="1"/>
          </p:cNvSpPr>
          <p:nvPr>
            <p:ph type="title"/>
          </p:nvPr>
        </p:nvSpPr>
        <p:spPr>
          <a:xfrm>
            <a:off x="623887" y="1378226"/>
            <a:ext cx="7246937" cy="731502"/>
          </a:xfrm>
        </p:spPr>
        <p:txBody>
          <a:bodyPr/>
          <a:lstStyle>
            <a:lvl1pPr>
              <a:defRPr baseline="0">
                <a:solidFill>
                  <a:schemeClr val="tx2"/>
                </a:solidFill>
              </a:defRPr>
            </a:lvl1pPr>
          </a:lstStyle>
          <a:p>
            <a:r>
              <a:rPr lang="en"/>
              <a:t>Click here to change the heading style template</a:t>
            </a:r>
          </a:p>
        </p:txBody>
      </p:sp>
      <p:sp>
        <p:nvSpPr>
          <p:cNvPr id="10" name="Content Placeholder 2">
            <a:extLst>
              <a:ext uri="{FF2B5EF4-FFF2-40B4-BE49-F238E27FC236}">
                <a16:creationId xmlns:a16="http://schemas.microsoft.com/office/drawing/2014/main" id="{55247042-5471-D62A-2C83-4125D85E459F}"/>
              </a:ext>
            </a:extLst>
          </p:cNvPr>
          <p:cNvSpPr>
            <a:spLocks noGrp="1"/>
          </p:cNvSpPr>
          <p:nvPr>
            <p:ph idx="1"/>
          </p:nvPr>
        </p:nvSpPr>
        <p:spPr>
          <a:xfrm>
            <a:off x="623888" y="2246313"/>
            <a:ext cx="7246937" cy="3990975"/>
          </a:xfrm>
        </p:spPr>
        <p:txBody>
          <a:bodyPr/>
          <a:lstStyle>
            <a:lvl1pPr>
              <a:defRPr baseline="0">
                <a:solidFill>
                  <a:schemeClr val="tx2"/>
                </a:solidFill>
              </a:defRPr>
            </a:lvl1pPr>
          </a:lstStyle>
          <a:p>
            <a:pPr lvl="0"/>
            <a:r>
              <a:rPr lang="en"/>
              <a:t>Click here to change the format of the background text</a:t>
            </a:r>
          </a:p>
        </p:txBody>
      </p:sp>
      <p:pic>
        <p:nvPicPr>
          <p:cNvPr id="5" name="Picture 4" descr="A blue text with hands and a fleur de lis&#10;&#10;AI-generated content may be incorrect.">
            <a:extLst>
              <a:ext uri="{FF2B5EF4-FFF2-40B4-BE49-F238E27FC236}">
                <a16:creationId xmlns:a16="http://schemas.microsoft.com/office/drawing/2014/main" id="{8013AC01-BB71-B5C2-D06F-A2E7DFF0F7EE}"/>
              </a:ext>
            </a:extLst>
          </p:cNvPr>
          <p:cNvPicPr>
            <a:picLocks noChangeAspect="1"/>
          </p:cNvPicPr>
          <p:nvPr userDrawn="1"/>
        </p:nvPicPr>
        <p:blipFill>
          <a:blip r:embed="rId2"/>
          <a:stretch>
            <a:fillRect/>
          </a:stretch>
        </p:blipFill>
        <p:spPr>
          <a:xfrm>
            <a:off x="10812162" y="4956636"/>
            <a:ext cx="1540476" cy="2195831"/>
          </a:xfrm>
          <a:prstGeom prst="rect">
            <a:avLst/>
          </a:prstGeom>
        </p:spPr>
      </p:pic>
      <p:sp>
        <p:nvSpPr>
          <p:cNvPr id="2" name="Content Placeholder 8">
            <a:extLst>
              <a:ext uri="{FF2B5EF4-FFF2-40B4-BE49-F238E27FC236}">
                <a16:creationId xmlns:a16="http://schemas.microsoft.com/office/drawing/2014/main" id="{6834C6B8-5E7C-DF24-A8D9-EE7EF7BC81E9}"/>
              </a:ext>
            </a:extLst>
          </p:cNvPr>
          <p:cNvSpPr>
            <a:spLocks noGrp="1"/>
          </p:cNvSpPr>
          <p:nvPr>
            <p:ph sz="quarter" idx="10"/>
          </p:nvPr>
        </p:nvSpPr>
        <p:spPr>
          <a:xfrm>
            <a:off x="8048690" y="2252662"/>
            <a:ext cx="3906837" cy="2352675"/>
          </a:xfrm>
        </p:spPr>
        <p:txBody>
          <a:bodyPr/>
          <a:lstStyle>
            <a:lvl1pPr marL="0" indent="0">
              <a:buFont typeface="Arial" panose="020B0604020202020204" pitchFamily="34" charset="0"/>
              <a:buNone/>
              <a:defRPr sz="2400" b="1" i="0" baseline="0">
                <a:solidFill>
                  <a:schemeClr val="accent2"/>
                </a:solidFill>
                <a:latin typeface="Franklin Gothic Medium" panose="020B0603020102020204" pitchFamily="34" charset="0"/>
              </a:defRPr>
            </a:lvl1pPr>
            <a:lvl2pPr marL="457200" indent="0">
              <a:buNone/>
              <a:defRPr sz="2000" b="1" i="0" baseline="0">
                <a:solidFill>
                  <a:schemeClr val="accent2"/>
                </a:solidFill>
                <a:latin typeface="Franklin Gothic Medium" panose="020B0603020102020204" pitchFamily="34" charset="0"/>
              </a:defRPr>
            </a:lvl2pPr>
            <a:lvl3pPr marL="914400" indent="0">
              <a:buNone/>
              <a:defRPr sz="1800" b="1" i="0" baseline="0">
                <a:solidFill>
                  <a:schemeClr val="accent2"/>
                </a:solidFill>
                <a:latin typeface="Franklin Gothic Medium" panose="020B0603020102020204" pitchFamily="34" charset="0"/>
              </a:defRPr>
            </a:lvl3pPr>
            <a:lvl4pPr marL="1371600" indent="0">
              <a:buNone/>
              <a:defRPr sz="1600" b="1" i="0" baseline="0">
                <a:solidFill>
                  <a:schemeClr val="accent2"/>
                </a:solidFill>
                <a:latin typeface="Franklin Gothic Medium" panose="020B0603020102020204" pitchFamily="34" charset="0"/>
              </a:defRPr>
            </a:lvl4pPr>
            <a:lvl5pPr marL="1828800" indent="0">
              <a:buNone/>
              <a:defRPr sz="1600" b="1" i="0" baseline="0">
                <a:solidFill>
                  <a:schemeClr val="accent2"/>
                </a:solidFill>
                <a:latin typeface="Franklin Gothic Medium" panose="020B0603020102020204" pitchFamily="34" charset="0"/>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p>
        </p:txBody>
      </p:sp>
      <p:pic>
        <p:nvPicPr>
          <p:cNvPr id="11" name="Bildobjekt 6" descr="An image showing text, Fonts, Graphics, graphic design&#10;&#10;AI-generated content may be inaccurate.">
            <a:extLst>
              <a:ext uri="{FF2B5EF4-FFF2-40B4-BE49-F238E27FC236}">
                <a16:creationId xmlns:a16="http://schemas.microsoft.com/office/drawing/2014/main" id="{027B52AA-50F8-B026-A6A7-7EFD5D6C2509}"/>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2262115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 med innehåll Blå">
    <p:bg>
      <p:bgPr>
        <a:solidFill>
          <a:schemeClr val="accent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51A4C57-714E-991F-6A39-D4A8EBD3E1AD}"/>
              </a:ext>
            </a:extLst>
          </p:cNvPr>
          <p:cNvGrpSpPr/>
          <p:nvPr userDrawn="1"/>
        </p:nvGrpSpPr>
        <p:grpSpPr>
          <a:xfrm>
            <a:off x="5656881" y="0"/>
            <a:ext cx="6535119" cy="6858000"/>
            <a:chOff x="4896010" y="-2041159"/>
            <a:chExt cx="7295990" cy="6867532"/>
          </a:xfrm>
          <a:solidFill>
            <a:schemeClr val="tx2"/>
          </a:solidFill>
        </p:grpSpPr>
        <p:sp>
          <p:nvSpPr>
            <p:cNvPr id="16" name="Document 15">
              <a:extLst>
                <a:ext uri="{FF2B5EF4-FFF2-40B4-BE49-F238E27FC236}">
                  <a16:creationId xmlns:a16="http://schemas.microsoft.com/office/drawing/2014/main" id="{74DE28AC-79F4-6C41-F778-FB4D7B846659}"/>
                </a:ext>
              </a:extLst>
            </p:cNvPr>
            <p:cNvSpPr/>
            <p:nvPr userDrawn="1"/>
          </p:nvSpPr>
          <p:spPr>
            <a:xfrm rot="5400000">
              <a:off x="2361873" y="492978"/>
              <a:ext cx="6867532" cy="1799258"/>
            </a:xfrm>
            <a:prstGeom prst="flowChartDocumen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a:extLst>
                <a:ext uri="{FF2B5EF4-FFF2-40B4-BE49-F238E27FC236}">
                  <a16:creationId xmlns:a16="http://schemas.microsoft.com/office/drawing/2014/main" id="{17C456BC-4218-150E-1573-35FEB59E2A77}"/>
                </a:ext>
              </a:extLst>
            </p:cNvPr>
            <p:cNvSpPr/>
            <p:nvPr userDrawn="1"/>
          </p:nvSpPr>
          <p:spPr>
            <a:xfrm>
              <a:off x="6695268" y="-2031627"/>
              <a:ext cx="5496732"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Content Placeholder 3"/>
          <p:cNvSpPr>
            <a:spLocks noGrp="1"/>
          </p:cNvSpPr>
          <p:nvPr>
            <p:ph sz="half" idx="2"/>
          </p:nvPr>
        </p:nvSpPr>
        <p:spPr>
          <a:xfrm>
            <a:off x="6340937" y="2496418"/>
            <a:ext cx="5157787" cy="3667117"/>
          </a:xfrm>
        </p:spPr>
        <p:txBody>
          <a:bodyPr/>
          <a:lstStyle>
            <a:lvl1pPr>
              <a:defRPr baseline="0">
                <a:solidFill>
                  <a:schemeClr val="accent2"/>
                </a:solidFill>
              </a:defRPr>
            </a:lvl1pPr>
            <a:lvl2pPr>
              <a:defRPr baseline="0">
                <a:solidFill>
                  <a:schemeClr val="accent2"/>
                </a:solidFill>
              </a:defRPr>
            </a:lvl2pPr>
            <a:lvl3pPr>
              <a:defRPr baseline="0">
                <a:solidFill>
                  <a:schemeClr val="accent2"/>
                </a:solidFill>
              </a:defRPr>
            </a:lvl3pPr>
            <a:lvl4pPr>
              <a:defRPr baseline="0">
                <a:solidFill>
                  <a:schemeClr val="accent2"/>
                </a:solidFill>
              </a:defRPr>
            </a:lvl4pPr>
            <a:lvl5pPr>
              <a:defRPr baseline="0">
                <a:solidFill>
                  <a:schemeClr val="accent2"/>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12" name="Title 1">
            <a:extLst>
              <a:ext uri="{FF2B5EF4-FFF2-40B4-BE49-F238E27FC236}">
                <a16:creationId xmlns:a16="http://schemas.microsoft.com/office/drawing/2014/main" id="{CAD0FDD4-0968-8F0B-7FE8-D3128A3DDB27}"/>
              </a:ext>
            </a:extLst>
          </p:cNvPr>
          <p:cNvSpPr>
            <a:spLocks noGrp="1"/>
          </p:cNvSpPr>
          <p:nvPr>
            <p:ph type="title" hasCustomPrompt="1"/>
          </p:nvPr>
        </p:nvSpPr>
        <p:spPr>
          <a:xfrm>
            <a:off x="6339349" y="1170855"/>
            <a:ext cx="5181601" cy="1325563"/>
          </a:xfrm>
        </p:spPr>
        <p:txBody>
          <a:bodyPr/>
          <a:lstStyle>
            <a:lvl1pPr>
              <a:defRPr baseline="0">
                <a:solidFill>
                  <a:schemeClr val="accent2"/>
                </a:solidFill>
              </a:defRPr>
            </a:lvl1pPr>
          </a:lstStyle>
          <a:p>
            <a:r>
              <a:rPr lang="en"/>
              <a:t>Click to add title</a:t>
            </a:r>
            <a:endParaRPr lang="en-US"/>
          </a:p>
        </p:txBody>
      </p:sp>
      <p:sp>
        <p:nvSpPr>
          <p:cNvPr id="14" name="Picture Placeholder 4">
            <a:extLst>
              <a:ext uri="{FF2B5EF4-FFF2-40B4-BE49-F238E27FC236}">
                <a16:creationId xmlns:a16="http://schemas.microsoft.com/office/drawing/2014/main" id="{8F211152-B012-C59A-0002-C5F851315971}"/>
              </a:ext>
            </a:extLst>
          </p:cNvPr>
          <p:cNvSpPr>
            <a:spLocks noGrp="1"/>
          </p:cNvSpPr>
          <p:nvPr>
            <p:ph type="pic" sz="quarter" idx="13"/>
          </p:nvPr>
        </p:nvSpPr>
        <p:spPr>
          <a:xfrm>
            <a:off x="507234" y="1444486"/>
            <a:ext cx="5014022" cy="4719049"/>
          </a:xfrm>
        </p:spPr>
        <p:txBody>
          <a:bodyPr/>
          <a:lstStyle/>
          <a:p>
            <a:r>
              <a:rPr lang="en"/>
              <a:t>Click the icon to add an image</a:t>
            </a:r>
          </a:p>
        </p:txBody>
      </p:sp>
      <p:pic>
        <p:nvPicPr>
          <p:cNvPr id="5" name="Bildobjekt 6" descr="An image showing text, Fonts, Graphics, graphic design&#10;&#10;AI-generated content may be inaccurate.">
            <a:extLst>
              <a:ext uri="{FF2B5EF4-FFF2-40B4-BE49-F238E27FC236}">
                <a16:creationId xmlns:a16="http://schemas.microsoft.com/office/drawing/2014/main" id="{E09A678C-42BD-C925-3AB7-04FB0B65FB11}"/>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3496844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Jämföra innehåll Blå">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972235"/>
            <a:ext cx="5157787" cy="506874"/>
          </a:xfrm>
        </p:spPr>
        <p:txBody>
          <a:bodyPr anchor="b"/>
          <a:lstStyle>
            <a:lvl1pPr marL="0" indent="0">
              <a:buNone/>
              <a:defRPr sz="2400" b="1" baseline="0">
                <a:solidFill>
                  <a:schemeClr val="tx1"/>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here to change the format of the background text</a:t>
            </a:r>
          </a:p>
        </p:txBody>
      </p:sp>
      <p:sp>
        <p:nvSpPr>
          <p:cNvPr id="4" name="Content Placeholder 3"/>
          <p:cNvSpPr>
            <a:spLocks noGrp="1"/>
          </p:cNvSpPr>
          <p:nvPr>
            <p:ph sz="half" idx="2"/>
          </p:nvPr>
        </p:nvSpPr>
        <p:spPr>
          <a:xfrm>
            <a:off x="839788" y="2628047"/>
            <a:ext cx="5157787" cy="3561616"/>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5" name="Text Placeholder 4"/>
          <p:cNvSpPr>
            <a:spLocks noGrp="1"/>
          </p:cNvSpPr>
          <p:nvPr>
            <p:ph type="body" sz="quarter" idx="3"/>
          </p:nvPr>
        </p:nvSpPr>
        <p:spPr>
          <a:xfrm>
            <a:off x="6172200" y="1972235"/>
            <a:ext cx="5183188" cy="506874"/>
          </a:xfrm>
        </p:spPr>
        <p:txBody>
          <a:bodyPr anchor="b"/>
          <a:lstStyle>
            <a:lvl1pPr marL="0" indent="0">
              <a:buNone/>
              <a:defRPr sz="2400" b="1" baseline="0">
                <a:solidFill>
                  <a:schemeClr val="tx1"/>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here to change the format of the background text</a:t>
            </a:r>
          </a:p>
        </p:txBody>
      </p:sp>
      <p:sp>
        <p:nvSpPr>
          <p:cNvPr id="6" name="Content Placeholder 5"/>
          <p:cNvSpPr>
            <a:spLocks noGrp="1"/>
          </p:cNvSpPr>
          <p:nvPr>
            <p:ph sz="quarter" idx="4"/>
          </p:nvPr>
        </p:nvSpPr>
        <p:spPr>
          <a:xfrm>
            <a:off x="6172200" y="2628047"/>
            <a:ext cx="5183188" cy="3561616"/>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16" name="Document 15">
            <a:extLst>
              <a:ext uri="{FF2B5EF4-FFF2-40B4-BE49-F238E27FC236}">
                <a16:creationId xmlns:a16="http://schemas.microsoft.com/office/drawing/2014/main" id="{E07AF5E8-2DBF-BC9B-9BC0-440E69AAB4EE}"/>
              </a:ext>
            </a:extLst>
          </p:cNvPr>
          <p:cNvSpPr/>
          <p:nvPr userDrawn="1"/>
        </p:nvSpPr>
        <p:spPr>
          <a:xfrm>
            <a:off x="0" y="0"/>
            <a:ext cx="12192000" cy="1972235"/>
          </a:xfrm>
          <a:prstGeom prst="flowChartDocumen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itle 1">
            <a:extLst>
              <a:ext uri="{FF2B5EF4-FFF2-40B4-BE49-F238E27FC236}">
                <a16:creationId xmlns:a16="http://schemas.microsoft.com/office/drawing/2014/main" id="{0BB94378-85AE-617A-1EDF-560EF0889BBB}"/>
              </a:ext>
            </a:extLst>
          </p:cNvPr>
          <p:cNvSpPr>
            <a:spLocks noGrp="1"/>
          </p:cNvSpPr>
          <p:nvPr>
            <p:ph type="title" hasCustomPrompt="1"/>
          </p:nvPr>
        </p:nvSpPr>
        <p:spPr>
          <a:xfrm>
            <a:off x="838200" y="497735"/>
            <a:ext cx="10515600" cy="1325563"/>
          </a:xfrm>
        </p:spPr>
        <p:txBody>
          <a:bodyPr/>
          <a:lstStyle>
            <a:lvl1pPr>
              <a:defRPr baseline="0">
                <a:solidFill>
                  <a:schemeClr val="accent2"/>
                </a:solidFill>
              </a:defRPr>
            </a:lvl1pPr>
          </a:lstStyle>
          <a:p>
            <a:r>
              <a:rPr lang="en"/>
              <a:t>Click to add title</a:t>
            </a:r>
            <a:endParaRPr lang="en-US"/>
          </a:p>
        </p:txBody>
      </p:sp>
    </p:spTree>
    <p:extLst>
      <p:ext uri="{BB962C8B-B14F-4D97-AF65-F5344CB8AC3E}">
        <p14:creationId xmlns:p14="http://schemas.microsoft.com/office/powerpoint/2010/main" val="210780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ationsavslu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ADBE60-094D-2244-9EE5-DA8B976D7D36}"/>
              </a:ext>
            </a:extLst>
          </p:cNvPr>
          <p:cNvPicPr>
            <a:picLocks noChangeAspect="1"/>
          </p:cNvPicPr>
          <p:nvPr userDrawn="1"/>
        </p:nvPicPr>
        <p:blipFill>
          <a:blip r:embed="rId2"/>
          <a:srcRect t="11612" b="11612"/>
          <a:stretch/>
        </p:blipFill>
        <p:spPr>
          <a:xfrm>
            <a:off x="3441128" y="1986756"/>
            <a:ext cx="5309744" cy="2884488"/>
          </a:xfrm>
          <a:prstGeom prst="rect">
            <a:avLst/>
          </a:prstGeom>
        </p:spPr>
      </p:pic>
      <p:pic>
        <p:nvPicPr>
          <p:cNvPr id="3" name="Picture 2" descr="Blue text on a black background&#10;&#10;AI-generated content may be incorrect.">
            <a:extLst>
              <a:ext uri="{FF2B5EF4-FFF2-40B4-BE49-F238E27FC236}">
                <a16:creationId xmlns:a16="http://schemas.microsoft.com/office/drawing/2014/main" id="{B8E2497B-EC48-BEE3-35A6-7A649E610596}"/>
              </a:ext>
            </a:extLst>
          </p:cNvPr>
          <p:cNvPicPr>
            <a:picLocks noChangeAspect="1"/>
          </p:cNvPicPr>
          <p:nvPr userDrawn="1"/>
        </p:nvPicPr>
        <p:blipFill>
          <a:blip r:embed="rId3"/>
          <a:stretch>
            <a:fillRect/>
          </a:stretch>
        </p:blipFill>
        <p:spPr>
          <a:xfrm>
            <a:off x="5080159" y="5778203"/>
            <a:ext cx="2031681" cy="705445"/>
          </a:xfrm>
          <a:prstGeom prst="rect">
            <a:avLst/>
          </a:prstGeom>
        </p:spPr>
      </p:pic>
    </p:spTree>
    <p:extLst>
      <p:ext uri="{BB962C8B-B14F-4D97-AF65-F5344CB8AC3E}">
        <p14:creationId xmlns:p14="http://schemas.microsoft.com/office/powerpoint/2010/main" val="17471898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bbelt innehåll">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3279F4-362A-E390-E71F-CF9E4897BC84}"/>
              </a:ext>
            </a:extLst>
          </p:cNvPr>
          <p:cNvSpPr>
            <a:spLocks noGrp="1"/>
          </p:cNvSpPr>
          <p:nvPr>
            <p:ph type="title" hasCustomPrompt="1"/>
          </p:nvPr>
        </p:nvSpPr>
        <p:spPr>
          <a:xfrm>
            <a:off x="838200" y="1196983"/>
            <a:ext cx="10515600" cy="1203318"/>
          </a:xfrm>
        </p:spPr>
        <p:txBody>
          <a:bodyPr/>
          <a:lstStyle/>
          <a:p>
            <a:r>
              <a:rPr lang="en"/>
              <a:t>Click to add title</a:t>
            </a:r>
            <a:endParaRPr lang="en-US"/>
          </a:p>
        </p:txBody>
      </p:sp>
      <p:sp>
        <p:nvSpPr>
          <p:cNvPr id="5" name="Content Placeholder 2">
            <a:extLst>
              <a:ext uri="{FF2B5EF4-FFF2-40B4-BE49-F238E27FC236}">
                <a16:creationId xmlns:a16="http://schemas.microsoft.com/office/drawing/2014/main" id="{D291F5F3-4098-0729-5A9C-5AABE09F194D}"/>
              </a:ext>
            </a:extLst>
          </p:cNvPr>
          <p:cNvSpPr>
            <a:spLocks noGrp="1"/>
          </p:cNvSpPr>
          <p:nvPr>
            <p:ph sz="half" idx="1"/>
          </p:nvPr>
        </p:nvSpPr>
        <p:spPr>
          <a:xfrm>
            <a:off x="838200" y="2522545"/>
            <a:ext cx="5181600" cy="3654418"/>
          </a:xfrm>
        </p:spPr>
        <p:txBody>
          <a:body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6" name="Content Placeholder 3">
            <a:extLst>
              <a:ext uri="{FF2B5EF4-FFF2-40B4-BE49-F238E27FC236}">
                <a16:creationId xmlns:a16="http://schemas.microsoft.com/office/drawing/2014/main" id="{D35BCBD6-C441-6A9F-7ECF-3E01AEAFA6EE}"/>
              </a:ext>
            </a:extLst>
          </p:cNvPr>
          <p:cNvSpPr>
            <a:spLocks noGrp="1"/>
          </p:cNvSpPr>
          <p:nvPr>
            <p:ph sz="half" idx="2"/>
          </p:nvPr>
        </p:nvSpPr>
        <p:spPr>
          <a:xfrm>
            <a:off x="6172200" y="2522545"/>
            <a:ext cx="5181600" cy="3654418"/>
          </a:xfrm>
        </p:spPr>
        <p:txBody>
          <a:body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Tree>
    <p:extLst>
      <p:ext uri="{BB962C8B-B14F-4D97-AF65-F5344CB8AC3E}">
        <p14:creationId xmlns:p14="http://schemas.microsoft.com/office/powerpoint/2010/main" val="318876571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håll Alternativ">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F318-24B7-F690-131C-BA80AD10859E}"/>
              </a:ext>
            </a:extLst>
          </p:cNvPr>
          <p:cNvSpPr>
            <a:spLocks noGrp="1"/>
          </p:cNvSpPr>
          <p:nvPr>
            <p:ph type="title" hasCustomPrompt="1"/>
          </p:nvPr>
        </p:nvSpPr>
        <p:spPr>
          <a:xfrm>
            <a:off x="839788" y="987425"/>
            <a:ext cx="3932237" cy="957489"/>
          </a:xfrm>
        </p:spPr>
        <p:txBody>
          <a:bodyPr anchor="b"/>
          <a:lstStyle>
            <a:lvl1pPr>
              <a:defRPr sz="3200"/>
            </a:lvl1pPr>
          </a:lstStyle>
          <a:p>
            <a:r>
              <a:rPr lang="en"/>
              <a:t>Click to add title</a:t>
            </a:r>
            <a:endParaRPr lang="en-US"/>
          </a:p>
        </p:txBody>
      </p:sp>
      <p:sp>
        <p:nvSpPr>
          <p:cNvPr id="3" name="Content Placeholder 2">
            <a:extLst>
              <a:ext uri="{FF2B5EF4-FFF2-40B4-BE49-F238E27FC236}">
                <a16:creationId xmlns:a16="http://schemas.microsoft.com/office/drawing/2014/main" id="{FD9BBEB2-45AA-55C4-72E8-7E465A404F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4" name="Text Placeholder 3">
            <a:extLst>
              <a:ext uri="{FF2B5EF4-FFF2-40B4-BE49-F238E27FC236}">
                <a16:creationId xmlns:a16="http://schemas.microsoft.com/office/drawing/2014/main" id="{7DF74A18-AB81-41DD-A993-2DDF633DBED0}"/>
              </a:ext>
            </a:extLst>
          </p:cNvPr>
          <p:cNvSpPr>
            <a:spLocks noGrp="1"/>
          </p:cNvSpPr>
          <p:nvPr>
            <p:ph type="body" sz="half" idx="2"/>
          </p:nvPr>
        </p:nvSpPr>
        <p:spPr>
          <a:xfrm>
            <a:off x="839788" y="1944914"/>
            <a:ext cx="3932237" cy="3924073"/>
          </a:xfrm>
        </p:spPr>
        <p:txBody>
          <a:bodyPr>
            <a:normAutofit/>
          </a:bodyPr>
          <a:lstStyle>
            <a:lvl1pPr marL="0" indent="0">
              <a:buNone/>
              <a:defRPr sz="18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
              <a:t>Click here to change the format of the background text</a:t>
            </a:r>
          </a:p>
        </p:txBody>
      </p:sp>
    </p:spTree>
    <p:extLst>
      <p:ext uri="{BB962C8B-B14F-4D97-AF65-F5344CB8AC3E}">
        <p14:creationId xmlns:p14="http://schemas.microsoft.com/office/powerpoint/2010/main" val="316822632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ehåll med bild">
    <p:bg>
      <p:bgRef idx="1001">
        <a:schemeClr val="bg2"/>
      </p:bgRef>
    </p:bg>
    <p:spTree>
      <p:nvGrpSpPr>
        <p:cNvPr id="1" name=""/>
        <p:cNvGrpSpPr/>
        <p:nvPr/>
      </p:nvGrpSpPr>
      <p:grpSpPr>
        <a:xfrm>
          <a:off x="0" y="0"/>
          <a:ext cx="0" cy="0"/>
          <a:chOff x="0" y="0"/>
          <a:chExt cx="0" cy="0"/>
        </a:xfrm>
      </p:grpSpPr>
      <p:sp>
        <p:nvSpPr>
          <p:cNvPr id="2" name="Platshållare för bild 12">
            <a:extLst>
              <a:ext uri="{FF2B5EF4-FFF2-40B4-BE49-F238E27FC236}">
                <a16:creationId xmlns:a16="http://schemas.microsoft.com/office/drawing/2014/main" id="{DDC8B0A4-7D29-6995-D678-306363D50F63}"/>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noFill/>
        </p:spPr>
        <p:txBody>
          <a:bodyPr wrap="square">
            <a:noAutofit/>
          </a:bodyPr>
          <a:lstStyle>
            <a:lvl1pPr marL="0" indent="0" algn="ctr">
              <a:buNone/>
              <a:defRPr sz="1200">
                <a:solidFill>
                  <a:schemeClr val="tx1">
                    <a:lumMod val="65000"/>
                  </a:schemeClr>
                </a:solidFill>
              </a:defRPr>
            </a:lvl1pPr>
          </a:lstStyle>
          <a:p>
            <a:r>
              <a:rPr lang="en"/>
              <a:t>Image placeholder</a:t>
            </a:r>
          </a:p>
        </p:txBody>
      </p:sp>
      <p:sp>
        <p:nvSpPr>
          <p:cNvPr id="3" name="Content Placeholder 3">
            <a:extLst>
              <a:ext uri="{FF2B5EF4-FFF2-40B4-BE49-F238E27FC236}">
                <a16:creationId xmlns:a16="http://schemas.microsoft.com/office/drawing/2014/main" id="{7781D600-5FAB-F91C-AC4D-81A646F257D0}"/>
              </a:ext>
            </a:extLst>
          </p:cNvPr>
          <p:cNvSpPr>
            <a:spLocks noGrp="1"/>
          </p:cNvSpPr>
          <p:nvPr>
            <p:ph sz="half" idx="2"/>
          </p:nvPr>
        </p:nvSpPr>
        <p:spPr>
          <a:xfrm>
            <a:off x="839788" y="2522545"/>
            <a:ext cx="5157787" cy="3667117"/>
          </a:xfrm>
        </p:spPr>
        <p:txBody>
          <a:body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4" name="Title 1">
            <a:extLst>
              <a:ext uri="{FF2B5EF4-FFF2-40B4-BE49-F238E27FC236}">
                <a16:creationId xmlns:a16="http://schemas.microsoft.com/office/drawing/2014/main" id="{6E2F7542-4AFC-5632-B09D-95CA474F601A}"/>
              </a:ext>
            </a:extLst>
          </p:cNvPr>
          <p:cNvSpPr>
            <a:spLocks noGrp="1"/>
          </p:cNvSpPr>
          <p:nvPr>
            <p:ph type="title" hasCustomPrompt="1"/>
          </p:nvPr>
        </p:nvSpPr>
        <p:spPr>
          <a:xfrm>
            <a:off x="838200" y="1356852"/>
            <a:ext cx="5181601" cy="999005"/>
          </a:xfrm>
        </p:spPr>
        <p:txBody>
          <a:bodyPr/>
          <a:lstStyle/>
          <a:p>
            <a:r>
              <a:rPr lang="en"/>
              <a:t>Click to add title</a:t>
            </a:r>
            <a:endParaRPr lang="en-US"/>
          </a:p>
        </p:txBody>
      </p:sp>
    </p:spTree>
    <p:extLst>
      <p:ext uri="{BB962C8B-B14F-4D97-AF65-F5344CB8AC3E}">
        <p14:creationId xmlns:p14="http://schemas.microsoft.com/office/powerpoint/2010/main" val="825589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med innehåll">
    <p:spTree>
      <p:nvGrpSpPr>
        <p:cNvPr id="1" name=""/>
        <p:cNvGrpSpPr/>
        <p:nvPr/>
      </p:nvGrpSpPr>
      <p:grpSpPr>
        <a:xfrm>
          <a:off x="0" y="0"/>
          <a:ext cx="0" cy="0"/>
          <a:chOff x="0" y="0"/>
          <a:chExt cx="0" cy="0"/>
        </a:xfrm>
      </p:grpSpPr>
      <p:sp>
        <p:nvSpPr>
          <p:cNvPr id="3" name="Document 2">
            <a:extLst>
              <a:ext uri="{FF2B5EF4-FFF2-40B4-BE49-F238E27FC236}">
                <a16:creationId xmlns:a16="http://schemas.microsoft.com/office/drawing/2014/main" id="{56C8CDB7-87D4-327D-03AA-21CF9574136E}"/>
              </a:ext>
            </a:extLst>
          </p:cNvPr>
          <p:cNvSpPr/>
          <p:nvPr userDrawn="1"/>
        </p:nvSpPr>
        <p:spPr>
          <a:xfrm rot="5400000">
            <a:off x="3048978" y="2607902"/>
            <a:ext cx="6858000" cy="1642197"/>
          </a:xfrm>
          <a:prstGeom prst="flowChartDocumen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ctangle 3">
            <a:extLst>
              <a:ext uri="{FF2B5EF4-FFF2-40B4-BE49-F238E27FC236}">
                <a16:creationId xmlns:a16="http://schemas.microsoft.com/office/drawing/2014/main" id="{2ADE9E11-14C3-83A2-2B81-E630831D6AFC}"/>
              </a:ext>
            </a:extLst>
          </p:cNvPr>
          <p:cNvSpPr/>
          <p:nvPr userDrawn="1"/>
        </p:nvSpPr>
        <p:spPr>
          <a:xfrm>
            <a:off x="7299078" y="-1"/>
            <a:ext cx="5016909" cy="6858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Content Placeholder 3">
            <a:extLst>
              <a:ext uri="{FF2B5EF4-FFF2-40B4-BE49-F238E27FC236}">
                <a16:creationId xmlns:a16="http://schemas.microsoft.com/office/drawing/2014/main" id="{2CD4B0BC-C532-0BD1-A1E4-635AA1C60036}"/>
              </a:ext>
            </a:extLst>
          </p:cNvPr>
          <p:cNvSpPr>
            <a:spLocks noGrp="1"/>
          </p:cNvSpPr>
          <p:nvPr>
            <p:ph sz="half" idx="2"/>
          </p:nvPr>
        </p:nvSpPr>
        <p:spPr>
          <a:xfrm>
            <a:off x="6340937" y="2496418"/>
            <a:ext cx="5157787" cy="366711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6" name="Title 1">
            <a:extLst>
              <a:ext uri="{FF2B5EF4-FFF2-40B4-BE49-F238E27FC236}">
                <a16:creationId xmlns:a16="http://schemas.microsoft.com/office/drawing/2014/main" id="{8B3276B6-0884-832C-AA64-F029EB52B589}"/>
              </a:ext>
            </a:extLst>
          </p:cNvPr>
          <p:cNvSpPr>
            <a:spLocks noGrp="1"/>
          </p:cNvSpPr>
          <p:nvPr>
            <p:ph type="title" hasCustomPrompt="1"/>
          </p:nvPr>
        </p:nvSpPr>
        <p:spPr>
          <a:xfrm>
            <a:off x="6339349" y="1170855"/>
            <a:ext cx="5181601" cy="1325563"/>
          </a:xfrm>
        </p:spPr>
        <p:txBody>
          <a:bodyPr/>
          <a:lstStyle>
            <a:lvl1pPr>
              <a:defRPr>
                <a:solidFill>
                  <a:schemeClr val="bg1"/>
                </a:solidFill>
              </a:defRPr>
            </a:lvl1pPr>
          </a:lstStyle>
          <a:p>
            <a:r>
              <a:rPr lang="en"/>
              <a:t>Click to add title</a:t>
            </a:r>
            <a:endParaRPr lang="en-US"/>
          </a:p>
        </p:txBody>
      </p:sp>
      <p:sp>
        <p:nvSpPr>
          <p:cNvPr id="7" name="Picture Placeholder 4">
            <a:extLst>
              <a:ext uri="{FF2B5EF4-FFF2-40B4-BE49-F238E27FC236}">
                <a16:creationId xmlns:a16="http://schemas.microsoft.com/office/drawing/2014/main" id="{9995FD7A-1AB0-7E05-F410-73FA8356683E}"/>
              </a:ext>
            </a:extLst>
          </p:cNvPr>
          <p:cNvSpPr>
            <a:spLocks noGrp="1"/>
          </p:cNvSpPr>
          <p:nvPr>
            <p:ph type="pic" sz="quarter" idx="13"/>
          </p:nvPr>
        </p:nvSpPr>
        <p:spPr>
          <a:xfrm>
            <a:off x="507234" y="1444486"/>
            <a:ext cx="5014022" cy="4719049"/>
          </a:xfrm>
        </p:spPr>
        <p:txBody>
          <a:bodyPr/>
          <a:lstStyle/>
          <a:p>
            <a:r>
              <a:rPr lang="en"/>
              <a:t>Click the icon to add an image</a:t>
            </a:r>
          </a:p>
        </p:txBody>
      </p:sp>
      <p:pic>
        <p:nvPicPr>
          <p:cNvPr id="8" name="Bildobjekt 6" descr="An image showing text, Fonts, Graphics, graphic design&#10;&#10;AI-generated content may be inaccurate.">
            <a:extLst>
              <a:ext uri="{FF2B5EF4-FFF2-40B4-BE49-F238E27FC236}">
                <a16:creationId xmlns:a16="http://schemas.microsoft.com/office/drawing/2014/main" id="{4072ACA3-CD7A-ED08-E759-10D85E754565}"/>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48118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ämföra innehåll">
    <p:bg>
      <p:bgRef idx="1001">
        <a:schemeClr val="bg2"/>
      </p:bgRef>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A5F1EF8-E1F4-B36D-4A0C-0752A4CB067E}"/>
              </a:ext>
            </a:extLst>
          </p:cNvPr>
          <p:cNvSpPr>
            <a:spLocks noGrp="1"/>
          </p:cNvSpPr>
          <p:nvPr>
            <p:ph type="body" idx="1"/>
          </p:nvPr>
        </p:nvSpPr>
        <p:spPr>
          <a:xfrm>
            <a:off x="839788" y="2522545"/>
            <a:ext cx="5157787" cy="506874"/>
          </a:xfrm>
        </p:spPr>
        <p:txBody>
          <a:bodyPr anchor="b"/>
          <a:lstStyle>
            <a:lvl1pPr marL="0" indent="0">
              <a:buNone/>
              <a:defRPr sz="2400" b="1" baseline="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here to change the format of the background text</a:t>
            </a:r>
          </a:p>
        </p:txBody>
      </p:sp>
      <p:sp>
        <p:nvSpPr>
          <p:cNvPr id="3" name="Content Placeholder 3">
            <a:extLst>
              <a:ext uri="{FF2B5EF4-FFF2-40B4-BE49-F238E27FC236}">
                <a16:creationId xmlns:a16="http://schemas.microsoft.com/office/drawing/2014/main" id="{952CBC3F-5BC0-8EC9-5DAB-90017F319B6D}"/>
              </a:ext>
            </a:extLst>
          </p:cNvPr>
          <p:cNvSpPr>
            <a:spLocks noGrp="1"/>
          </p:cNvSpPr>
          <p:nvPr>
            <p:ph sz="half" idx="2"/>
          </p:nvPr>
        </p:nvSpPr>
        <p:spPr>
          <a:xfrm>
            <a:off x="839788" y="3029419"/>
            <a:ext cx="5157787" cy="3160243"/>
          </a:xfrm>
        </p:spPr>
        <p:txBody>
          <a:body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4" name="Text Placeholder 4">
            <a:extLst>
              <a:ext uri="{FF2B5EF4-FFF2-40B4-BE49-F238E27FC236}">
                <a16:creationId xmlns:a16="http://schemas.microsoft.com/office/drawing/2014/main" id="{A0A4CED4-B5E0-0BB3-F5AB-892C7D3B6BA6}"/>
              </a:ext>
            </a:extLst>
          </p:cNvPr>
          <p:cNvSpPr>
            <a:spLocks noGrp="1"/>
          </p:cNvSpPr>
          <p:nvPr>
            <p:ph type="body" sz="quarter" idx="3"/>
          </p:nvPr>
        </p:nvSpPr>
        <p:spPr>
          <a:xfrm>
            <a:off x="6172200" y="2522545"/>
            <a:ext cx="5183188" cy="506874"/>
          </a:xfrm>
        </p:spPr>
        <p:txBody>
          <a:bodyPr anchor="b"/>
          <a:lstStyle>
            <a:lvl1pPr marL="0" indent="0">
              <a:buNone/>
              <a:defRPr sz="2400" b="1" baseline="0">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here to change the format of the background text</a:t>
            </a:r>
          </a:p>
        </p:txBody>
      </p:sp>
      <p:sp>
        <p:nvSpPr>
          <p:cNvPr id="5" name="Content Placeholder 5">
            <a:extLst>
              <a:ext uri="{FF2B5EF4-FFF2-40B4-BE49-F238E27FC236}">
                <a16:creationId xmlns:a16="http://schemas.microsoft.com/office/drawing/2014/main" id="{2B96D309-5A62-F5FB-E2B9-A06052E23D02}"/>
              </a:ext>
            </a:extLst>
          </p:cNvPr>
          <p:cNvSpPr>
            <a:spLocks noGrp="1"/>
          </p:cNvSpPr>
          <p:nvPr>
            <p:ph sz="quarter" idx="4"/>
          </p:nvPr>
        </p:nvSpPr>
        <p:spPr>
          <a:xfrm>
            <a:off x="6172200" y="3029419"/>
            <a:ext cx="5183188" cy="3160243"/>
          </a:xfrm>
        </p:spPr>
        <p:txBody>
          <a:body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sp>
        <p:nvSpPr>
          <p:cNvPr id="6" name="Title 1">
            <a:extLst>
              <a:ext uri="{FF2B5EF4-FFF2-40B4-BE49-F238E27FC236}">
                <a16:creationId xmlns:a16="http://schemas.microsoft.com/office/drawing/2014/main" id="{70B491EE-1393-BD3E-CEA2-0D68FC70C23F}"/>
              </a:ext>
            </a:extLst>
          </p:cNvPr>
          <p:cNvSpPr>
            <a:spLocks noGrp="1"/>
          </p:cNvSpPr>
          <p:nvPr>
            <p:ph type="title" hasCustomPrompt="1"/>
          </p:nvPr>
        </p:nvSpPr>
        <p:spPr>
          <a:xfrm>
            <a:off x="838200" y="1196982"/>
            <a:ext cx="10515600" cy="1325563"/>
          </a:xfrm>
        </p:spPr>
        <p:txBody>
          <a:bodyPr/>
          <a:lstStyle/>
          <a:p>
            <a:r>
              <a:rPr lang="en"/>
              <a:t>Click to add title</a:t>
            </a:r>
            <a:endParaRPr lang="en-US"/>
          </a:p>
        </p:txBody>
      </p:sp>
    </p:spTree>
    <p:extLst>
      <p:ext uri="{BB962C8B-B14F-4D97-AF65-F5344CB8AC3E}">
        <p14:creationId xmlns:p14="http://schemas.microsoft.com/office/powerpoint/2010/main" val="401023836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ktionstitel Röd/rosa">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E57B73-4606-A3E6-843C-589C44C4187C}"/>
              </a:ext>
            </a:extLst>
          </p:cNvPr>
          <p:cNvSpPr/>
          <p:nvPr userDrawn="1"/>
        </p:nvSpPr>
        <p:spPr>
          <a:xfrm>
            <a:off x="10907486" y="5012871"/>
            <a:ext cx="1284514" cy="18451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a:xfrm>
            <a:off x="831850" y="1709738"/>
            <a:ext cx="10515600" cy="2852737"/>
          </a:xfrm>
        </p:spPr>
        <p:txBody>
          <a:bodyPr anchor="b"/>
          <a:lstStyle>
            <a:lvl1pPr>
              <a:defRPr sz="6000" baseline="0">
                <a:solidFill>
                  <a:schemeClr val="accent4"/>
                </a:solidFill>
              </a:defRPr>
            </a:lvl1pPr>
          </a:lstStyle>
          <a:p>
            <a:r>
              <a:rPr lang="en"/>
              <a:t>Click to add title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accent4"/>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
              <a:t>Click here to change the format of the background text</a:t>
            </a:r>
          </a:p>
        </p:txBody>
      </p:sp>
      <p:pic>
        <p:nvPicPr>
          <p:cNvPr id="6" name="Bildobjekt 6" descr="An image showing text, Fonts, Graphics, graphic design&#10;&#10;AI-generated content may be inaccurate.">
            <a:extLst>
              <a:ext uri="{FF2B5EF4-FFF2-40B4-BE49-F238E27FC236}">
                <a16:creationId xmlns:a16="http://schemas.microsoft.com/office/drawing/2014/main" id="{4206CA82-7A87-E24C-4A18-3ED0435A71D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tretch>
            <a:fillRect/>
          </a:stretch>
        </p:blipFill>
        <p:spPr>
          <a:xfrm>
            <a:off x="11089884" y="5278120"/>
            <a:ext cx="1254618" cy="1787652"/>
          </a:xfrm>
          <a:prstGeom prst="rect">
            <a:avLst/>
          </a:prstGeom>
        </p:spPr>
      </p:pic>
    </p:spTree>
    <p:extLst>
      <p:ext uri="{BB962C8B-B14F-4D97-AF65-F5344CB8AC3E}">
        <p14:creationId xmlns:p14="http://schemas.microsoft.com/office/powerpoint/2010/main" val="36412960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96982"/>
            <a:ext cx="10515600" cy="1325563"/>
          </a:xfrm>
          <a:prstGeom prst="rect">
            <a:avLst/>
          </a:prstGeom>
        </p:spPr>
        <p:txBody>
          <a:bodyPr vert="horz" lIns="91440" tIns="45720" rIns="91440" bIns="45720" rtlCol="0" anchor="ctr">
            <a:normAutofit/>
          </a:bodyPr>
          <a:lstStyle/>
          <a:p>
            <a:r>
              <a:rPr lang="en"/>
              <a:t>Click to add title</a:t>
            </a:r>
            <a:endParaRPr lang="en-US"/>
          </a:p>
        </p:txBody>
      </p:sp>
      <p:sp>
        <p:nvSpPr>
          <p:cNvPr id="3" name="Text Placeholder 2"/>
          <p:cNvSpPr>
            <a:spLocks noGrp="1"/>
          </p:cNvSpPr>
          <p:nvPr>
            <p:ph type="body" idx="1"/>
          </p:nvPr>
        </p:nvSpPr>
        <p:spPr>
          <a:xfrm>
            <a:off x="838200" y="2564288"/>
            <a:ext cx="10515600" cy="3612674"/>
          </a:xfrm>
          <a:prstGeom prst="rect">
            <a:avLst/>
          </a:prstGeom>
        </p:spPr>
        <p:txBody>
          <a:bodyPr vert="horz" lIns="91440" tIns="45720" rIns="91440" bIns="45720" rtlCol="0">
            <a:normAutofit/>
          </a:bodyPr>
          <a:lstStyle/>
          <a:p>
            <a:pPr lvl="0"/>
            <a:r>
              <a:rPr lang="en"/>
              <a:t>Click here to change the format of the background text</a:t>
            </a:r>
          </a:p>
          <a:p>
            <a:pPr lvl="1"/>
            <a:r>
              <a:rPr lang="en"/>
              <a:t>Level Two</a:t>
            </a:r>
          </a:p>
          <a:p>
            <a:pPr lvl="2"/>
            <a:r>
              <a:rPr lang="en"/>
              <a:t>Level three</a:t>
            </a:r>
          </a:p>
          <a:p>
            <a:pPr lvl="3"/>
            <a:r>
              <a:rPr lang="en"/>
              <a:t>Level Four</a:t>
            </a:r>
          </a:p>
          <a:p>
            <a:pPr lvl="4"/>
            <a:r>
              <a:rPr lang="en"/>
              <a:t>Level Five</a:t>
            </a:r>
            <a:endParaRPr lang="en-US"/>
          </a:p>
        </p:txBody>
      </p:sp>
      <p:pic>
        <p:nvPicPr>
          <p:cNvPr id="5" name="Picture 4">
            <a:extLst>
              <a:ext uri="{FF2B5EF4-FFF2-40B4-BE49-F238E27FC236}">
                <a16:creationId xmlns:a16="http://schemas.microsoft.com/office/drawing/2014/main" id="{F46DABBF-5E13-C813-AE1F-917277F38E45}"/>
              </a:ext>
            </a:extLst>
          </p:cNvPr>
          <p:cNvPicPr>
            <a:picLocks noChangeAspect="1"/>
          </p:cNvPicPr>
          <p:nvPr userDrawn="1"/>
        </p:nvPicPr>
        <p:blipFill>
          <a:blip r:embed="rId35"/>
          <a:srcRect/>
          <a:stretch/>
        </p:blipFill>
        <p:spPr>
          <a:xfrm>
            <a:off x="11109089" y="5289684"/>
            <a:ext cx="1211170" cy="1774555"/>
          </a:xfrm>
          <a:prstGeom prst="rect">
            <a:avLst/>
          </a:prstGeom>
        </p:spPr>
      </p:pic>
    </p:spTree>
    <p:extLst>
      <p:ext uri="{BB962C8B-B14F-4D97-AF65-F5344CB8AC3E}">
        <p14:creationId xmlns:p14="http://schemas.microsoft.com/office/powerpoint/2010/main" val="4192254452"/>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63" r:id="rId3"/>
    <p:sldLayoutId id="2147483687" r:id="rId4"/>
    <p:sldLayoutId id="2147483690" r:id="rId5"/>
    <p:sldLayoutId id="2147483689" r:id="rId6"/>
    <p:sldLayoutId id="2147483704" r:id="rId7"/>
    <p:sldLayoutId id="2147483688" r:id="rId8"/>
    <p:sldLayoutId id="2147483680" r:id="rId9"/>
    <p:sldLayoutId id="2147483686" r:id="rId10"/>
    <p:sldLayoutId id="2147483697" r:id="rId11"/>
    <p:sldLayoutId id="2147483674" r:id="rId12"/>
    <p:sldLayoutId id="2147483665" r:id="rId13"/>
    <p:sldLayoutId id="2147483696" r:id="rId14"/>
    <p:sldLayoutId id="2147483699" r:id="rId15"/>
    <p:sldLayoutId id="2147483701" r:id="rId16"/>
    <p:sldLayoutId id="2147483681" r:id="rId17"/>
    <p:sldLayoutId id="2147483683" r:id="rId18"/>
    <p:sldLayoutId id="2147483698" r:id="rId19"/>
    <p:sldLayoutId id="2147483691" r:id="rId20"/>
    <p:sldLayoutId id="2147483693" r:id="rId21"/>
    <p:sldLayoutId id="2147483675" r:id="rId22"/>
    <p:sldLayoutId id="2147483700" r:id="rId23"/>
    <p:sldLayoutId id="2147483667" r:id="rId24"/>
    <p:sldLayoutId id="2147483682" r:id="rId25"/>
    <p:sldLayoutId id="2147483684" r:id="rId26"/>
    <p:sldLayoutId id="2147483666" r:id="rId27"/>
    <p:sldLayoutId id="2147483692" r:id="rId28"/>
    <p:sldLayoutId id="2147483694" r:id="rId29"/>
    <p:sldLayoutId id="2147483695" r:id="rId30"/>
    <p:sldLayoutId id="2147483668" r:id="rId31"/>
    <p:sldLayoutId id="2147483703" r:id="rId32"/>
    <p:sldLayoutId id="2147483679" r:id="rId33"/>
  </p:sldLayoutIdLst>
  <p:txStyles>
    <p:titleStyle>
      <a:lvl1pPr algn="l" defTabSz="914400" rtl="0" eaLnBrk="1" latinLnBrk="0" hangingPunct="1">
        <a:lnSpc>
          <a:spcPct val="90000"/>
        </a:lnSpc>
        <a:spcBef>
          <a:spcPct val="0"/>
        </a:spcBef>
        <a:buNone/>
        <a:defRPr sz="4400" kern="1200" baseline="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hyperlink" Target="https://www.scouterna.se/scout-ledare-kar/kommunicera/bildbank-karer/"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s://www.mynewsdesk.com/se/scouterna/latest_media/tag/jamboree22" TargetMode="External"/><Relationship Id="rId4" Type="http://schemas.openxmlformats.org/officeDocument/2006/relationships/hyperlink" Target="https://www.mynewsdesk.com/se/scouterna/latest_media" TargetMode="External"/></Relationships>
</file>

<file path=ppt/slides/_rels/slide3.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10.png"/><Relationship Id="rId21" Type="http://schemas.openxmlformats.org/officeDocument/2006/relationships/image" Target="../media/image23.png"/><Relationship Id="rId34" Type="http://schemas.openxmlformats.org/officeDocument/2006/relationships/image" Target="../media/image35.png"/><Relationship Id="rId7" Type="http://schemas.openxmlformats.org/officeDocument/2006/relationships/image" Target="../media/image8.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5.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12.png"/><Relationship Id="rId15" Type="http://schemas.microsoft.com/office/2007/relationships/hdphoto" Target="../media/hdphoto1.wdp"/><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7.png"/><Relationship Id="rId10" Type="http://schemas.openxmlformats.org/officeDocument/2006/relationships/image" Target="../media/image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11.png"/><Relationship Id="rId9" Type="http://schemas.openxmlformats.org/officeDocument/2006/relationships/image" Target="../media/image1.png"/><Relationship Id="rId14" Type="http://schemas.openxmlformats.org/officeDocument/2006/relationships/image" Target="../media/image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6.png"/><Relationship Id="rId8"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81683F-5BB1-33FC-CDF2-DDB1021CA87A}"/>
              </a:ext>
            </a:extLst>
          </p:cNvPr>
          <p:cNvSpPr>
            <a:spLocks noGrp="1"/>
          </p:cNvSpPr>
          <p:nvPr>
            <p:ph type="ctrTitle"/>
          </p:nvPr>
        </p:nvSpPr>
        <p:spPr/>
        <p:txBody>
          <a:bodyPr>
            <a:normAutofit fontScale="90000"/>
          </a:bodyPr>
          <a:lstStyle/>
          <a:p>
            <a:r>
              <a:rPr lang="sv-SE" dirty="0" err="1"/>
              <a:t>This</a:t>
            </a:r>
            <a:r>
              <a:rPr lang="sv-SE" dirty="0"/>
              <a:t> presentation is </a:t>
            </a:r>
            <a:r>
              <a:rPr lang="sv-SE" dirty="0" err="1"/>
              <a:t>automatically</a:t>
            </a:r>
            <a:r>
              <a:rPr lang="sv-SE" dirty="0"/>
              <a:t> </a:t>
            </a:r>
            <a:r>
              <a:rPr lang="sv-SE" dirty="0" err="1"/>
              <a:t>translated</a:t>
            </a:r>
            <a:r>
              <a:rPr lang="sv-SE" dirty="0"/>
              <a:t> from Swedish</a:t>
            </a:r>
          </a:p>
        </p:txBody>
      </p:sp>
      <p:sp>
        <p:nvSpPr>
          <p:cNvPr id="3" name="Underrubrik 2">
            <a:extLst>
              <a:ext uri="{FF2B5EF4-FFF2-40B4-BE49-F238E27FC236}">
                <a16:creationId xmlns:a16="http://schemas.microsoft.com/office/drawing/2014/main" id="{56441D78-7F49-D22B-9F1B-9787446C9E7F}"/>
              </a:ext>
            </a:extLst>
          </p:cNvPr>
          <p:cNvSpPr>
            <a:spLocks noGrp="1"/>
          </p:cNvSpPr>
          <p:nvPr>
            <p:ph type="subTitle" idx="1"/>
          </p:nvPr>
        </p:nvSpPr>
        <p:spPr/>
        <p:txBody>
          <a:bodyPr/>
          <a:lstStyle/>
          <a:p>
            <a:r>
              <a:rPr lang="sv-SE" dirty="0" err="1"/>
              <a:t>Please</a:t>
            </a:r>
            <a:r>
              <a:rPr lang="sv-SE" dirty="0"/>
              <a:t> </a:t>
            </a:r>
            <a:r>
              <a:rPr lang="sv-SE" dirty="0" err="1"/>
              <a:t>adjust</a:t>
            </a:r>
            <a:r>
              <a:rPr lang="sv-SE" dirty="0"/>
              <a:t> to </a:t>
            </a:r>
            <a:r>
              <a:rPr lang="sv-SE" dirty="0" err="1"/>
              <a:t>your</a:t>
            </a:r>
            <a:r>
              <a:rPr lang="sv-SE" dirty="0"/>
              <a:t> </a:t>
            </a:r>
            <a:r>
              <a:rPr lang="sv-SE" dirty="0" err="1"/>
              <a:t>needs</a:t>
            </a:r>
            <a:r>
              <a:rPr lang="sv-SE" dirty="0"/>
              <a:t>, and </a:t>
            </a:r>
            <a:r>
              <a:rPr lang="sv-SE" dirty="0" err="1"/>
              <a:t>disregard</a:t>
            </a:r>
            <a:r>
              <a:rPr lang="sv-SE" dirty="0"/>
              <a:t> </a:t>
            </a:r>
            <a:r>
              <a:rPr lang="sv-SE" dirty="0" err="1"/>
              <a:t>strange</a:t>
            </a:r>
            <a:r>
              <a:rPr lang="sv-SE" dirty="0"/>
              <a:t> </a:t>
            </a:r>
            <a:r>
              <a:rPr lang="sv-SE" dirty="0" err="1"/>
              <a:t>wordings</a:t>
            </a:r>
            <a:r>
              <a:rPr lang="sv-SE" dirty="0"/>
              <a:t> or </a:t>
            </a:r>
            <a:r>
              <a:rPr lang="sv-SE" dirty="0" err="1"/>
              <a:t>translation</a:t>
            </a:r>
            <a:r>
              <a:rPr lang="sv-SE" dirty="0"/>
              <a:t> </a:t>
            </a:r>
            <a:r>
              <a:rPr lang="sv-SE" dirty="0" err="1"/>
              <a:t>errors</a:t>
            </a:r>
            <a:r>
              <a:rPr lang="sv-SE" dirty="0"/>
              <a:t>. </a:t>
            </a:r>
            <a:r>
              <a:rPr lang="sv-SE" dirty="0" err="1"/>
              <a:t>Thank</a:t>
            </a:r>
            <a:r>
              <a:rPr lang="sv-SE" dirty="0"/>
              <a:t> </a:t>
            </a:r>
            <a:r>
              <a:rPr lang="sv-SE" dirty="0" err="1"/>
              <a:t>you</a:t>
            </a:r>
            <a:r>
              <a:rPr lang="sv-SE" dirty="0"/>
              <a:t>.</a:t>
            </a:r>
          </a:p>
        </p:txBody>
      </p:sp>
    </p:spTree>
    <p:extLst>
      <p:ext uri="{BB962C8B-B14F-4D97-AF65-F5344CB8AC3E}">
        <p14:creationId xmlns:p14="http://schemas.microsoft.com/office/powerpoint/2010/main" val="2158465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CBC88A-DF50-DCC6-3F79-68F527B470B6}"/>
              </a:ext>
            </a:extLst>
          </p:cNvPr>
          <p:cNvSpPr>
            <a:spLocks noGrp="1"/>
          </p:cNvSpPr>
          <p:nvPr>
            <p:ph type="title"/>
          </p:nvPr>
        </p:nvSpPr>
        <p:spPr/>
        <p:txBody>
          <a:bodyPr/>
          <a:lstStyle/>
          <a:p>
            <a:r>
              <a:rPr lang="en"/>
              <a:t>A day at Jamboree26</a:t>
            </a:r>
          </a:p>
        </p:txBody>
      </p:sp>
      <p:sp>
        <p:nvSpPr>
          <p:cNvPr id="3" name="Platshållare för innehåll 2">
            <a:extLst>
              <a:ext uri="{FF2B5EF4-FFF2-40B4-BE49-F238E27FC236}">
                <a16:creationId xmlns:a16="http://schemas.microsoft.com/office/drawing/2014/main" id="{A84ECA0D-63A6-21E8-367B-5FBDEC346006}"/>
              </a:ext>
            </a:extLst>
          </p:cNvPr>
          <p:cNvSpPr>
            <a:spLocks noGrp="1"/>
          </p:cNvSpPr>
          <p:nvPr>
            <p:ph idx="1"/>
          </p:nvPr>
        </p:nvSpPr>
        <p:spPr/>
        <p:txBody>
          <a:bodyPr/>
          <a:lstStyle/>
          <a:p>
            <a:r>
              <a:rPr lang="en"/>
              <a:t>Morning – program</a:t>
            </a:r>
          </a:p>
          <a:p>
            <a:r>
              <a:rPr lang="en"/>
              <a:t>Lunch at the village</a:t>
            </a:r>
          </a:p>
          <a:p>
            <a:r>
              <a:rPr lang="en"/>
              <a:t>Afternoon – hub time</a:t>
            </a:r>
            <a:endParaRPr lang="sv-SE"/>
          </a:p>
          <a:p>
            <a:r>
              <a:rPr lang="en"/>
              <a:t>Dinner in the village</a:t>
            </a:r>
          </a:p>
          <a:p>
            <a:r>
              <a:rPr lang="en"/>
              <a:t>Evening – hub time, party or show</a:t>
            </a:r>
          </a:p>
        </p:txBody>
      </p:sp>
      <p:pic>
        <p:nvPicPr>
          <p:cNvPr id="5" name="Picture 20" descr="Hands holding a square sign&#10;&#10;AI-generated content may be incorrect.">
            <a:extLst>
              <a:ext uri="{FF2B5EF4-FFF2-40B4-BE49-F238E27FC236}">
                <a16:creationId xmlns:a16="http://schemas.microsoft.com/office/drawing/2014/main" id="{CAD43D72-7F9B-1179-CBC3-14D0D383136E}"/>
              </a:ext>
            </a:extLst>
          </p:cNvPr>
          <p:cNvPicPr>
            <a:picLocks noGrp="1" noChangeAspect="1"/>
          </p:cNvPicPr>
          <p:nvPr>
            <p:ph sz="quarter" idx="10"/>
          </p:nvPr>
        </p:nvPicPr>
        <p:blipFill>
          <a:blip r:embed="rId3"/>
          <a:srcRect l="9585" t="5003" r="12679" b="5435"/>
          <a:stretch/>
        </p:blipFill>
        <p:spPr>
          <a:xfrm>
            <a:off x="8799932" y="2252663"/>
            <a:ext cx="2404223" cy="2352675"/>
          </a:xfrm>
          <a:prstGeom prst="rect">
            <a:avLst/>
          </a:prstGeom>
        </p:spPr>
      </p:pic>
    </p:spTree>
    <p:extLst>
      <p:ext uri="{BB962C8B-B14F-4D97-AF65-F5344CB8AC3E}">
        <p14:creationId xmlns:p14="http://schemas.microsoft.com/office/powerpoint/2010/main" val="16364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E0D1EA-1DA1-8788-D407-B0A28B789509}"/>
              </a:ext>
            </a:extLst>
          </p:cNvPr>
          <p:cNvSpPr>
            <a:spLocks noGrp="1"/>
          </p:cNvSpPr>
          <p:nvPr>
            <p:ph type="title"/>
          </p:nvPr>
        </p:nvSpPr>
        <p:spPr/>
        <p:txBody>
          <a:bodyPr/>
          <a:lstStyle/>
          <a:p>
            <a:r>
              <a:rPr lang="en" dirty="0"/>
              <a:t>Registration</a:t>
            </a:r>
          </a:p>
        </p:txBody>
      </p:sp>
      <p:sp>
        <p:nvSpPr>
          <p:cNvPr id="3" name="Platshållare för innehåll 2">
            <a:extLst>
              <a:ext uri="{FF2B5EF4-FFF2-40B4-BE49-F238E27FC236}">
                <a16:creationId xmlns:a16="http://schemas.microsoft.com/office/drawing/2014/main" id="{F36F5178-756F-6F13-889E-9CB8BFE336F9}"/>
              </a:ext>
            </a:extLst>
          </p:cNvPr>
          <p:cNvSpPr>
            <a:spLocks noGrp="1"/>
          </p:cNvSpPr>
          <p:nvPr>
            <p:ph idx="1"/>
          </p:nvPr>
        </p:nvSpPr>
        <p:spPr/>
        <p:txBody>
          <a:bodyPr/>
          <a:lstStyle/>
          <a:p>
            <a:r>
              <a:rPr lang="en" dirty="0"/>
              <a:t>The troops register online via </a:t>
            </a:r>
            <a:r>
              <a:rPr lang="en" dirty="0" err="1"/>
              <a:t>jamboree.se</a:t>
            </a:r>
            <a:endParaRPr lang="sv-SE" dirty="0"/>
          </a:p>
          <a:p>
            <a:r>
              <a:rPr lang="en" dirty="0"/>
              <a:t>Registration opens [opening] and closes [closes]</a:t>
            </a:r>
          </a:p>
        </p:txBody>
      </p:sp>
      <p:pic>
        <p:nvPicPr>
          <p:cNvPr id="5" name="Picture 22" descr="A hand with a finger raised&#10;&#10;AI-generated content may be incorrect.">
            <a:extLst>
              <a:ext uri="{FF2B5EF4-FFF2-40B4-BE49-F238E27FC236}">
                <a16:creationId xmlns:a16="http://schemas.microsoft.com/office/drawing/2014/main" id="{3E89D460-675D-879C-9757-5B7B66F1C226}"/>
              </a:ext>
            </a:extLst>
          </p:cNvPr>
          <p:cNvPicPr>
            <a:picLocks noGrp="1" noChangeAspect="1"/>
          </p:cNvPicPr>
          <p:nvPr>
            <p:ph sz="quarter" idx="10"/>
          </p:nvPr>
        </p:nvPicPr>
        <p:blipFill>
          <a:blip r:embed="rId3"/>
          <a:srcRect l="36798" t="22591" r="35352" b="7469"/>
          <a:stretch/>
        </p:blipFill>
        <p:spPr>
          <a:xfrm>
            <a:off x="9339503" y="2252663"/>
            <a:ext cx="1325082" cy="2352675"/>
          </a:xfrm>
          <a:prstGeom prst="rect">
            <a:avLst/>
          </a:prstGeom>
        </p:spPr>
      </p:pic>
    </p:spTree>
    <p:extLst>
      <p:ext uri="{BB962C8B-B14F-4D97-AF65-F5344CB8AC3E}">
        <p14:creationId xmlns:p14="http://schemas.microsoft.com/office/powerpoint/2010/main" val="239084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79B6C3-2C7F-25BD-EEB7-19778ED62843}"/>
              </a:ext>
            </a:extLst>
          </p:cNvPr>
          <p:cNvSpPr>
            <a:spLocks noGrp="1"/>
          </p:cNvSpPr>
          <p:nvPr>
            <p:ph type="title"/>
          </p:nvPr>
        </p:nvSpPr>
        <p:spPr>
          <a:xfrm>
            <a:off x="5321847" y="976230"/>
            <a:ext cx="5755884" cy="841829"/>
          </a:xfrm>
        </p:spPr>
        <p:txBody>
          <a:bodyPr>
            <a:noAutofit/>
          </a:bodyPr>
          <a:lstStyle/>
          <a:p>
            <a:r>
              <a:rPr lang="en" sz="4400"/>
              <a:t>Participation fees</a:t>
            </a:r>
          </a:p>
        </p:txBody>
      </p:sp>
      <p:sp>
        <p:nvSpPr>
          <p:cNvPr id="3" name="Platshållare för text 2">
            <a:extLst>
              <a:ext uri="{FF2B5EF4-FFF2-40B4-BE49-F238E27FC236}">
                <a16:creationId xmlns:a16="http://schemas.microsoft.com/office/drawing/2014/main" id="{CFB5B2BC-D8AE-715B-1768-0396DB8C9243}"/>
              </a:ext>
            </a:extLst>
          </p:cNvPr>
          <p:cNvSpPr>
            <a:spLocks noGrp="1"/>
          </p:cNvSpPr>
          <p:nvPr>
            <p:ph type="body" sz="half" idx="2"/>
          </p:nvPr>
        </p:nvSpPr>
        <p:spPr>
          <a:xfrm>
            <a:off x="5321847" y="1963711"/>
            <a:ext cx="6172200" cy="3500542"/>
          </a:xfrm>
        </p:spPr>
        <p:txBody>
          <a:bodyPr vert="horz" lIns="91440" tIns="45720" rIns="91440" bIns="45720" rtlCol="0" anchor="t">
            <a:normAutofit/>
          </a:bodyPr>
          <a:lstStyle/>
          <a:p>
            <a:pPr marL="228600" indent="-228600">
              <a:buFont typeface="Arial" panose="020B0604020202020204" pitchFamily="34" charset="0"/>
              <a:buChar char="•"/>
              <a:defRPr/>
            </a:pPr>
            <a:r>
              <a:rPr lang="en" sz="2800" dirty="0">
                <a:solidFill>
                  <a:schemeClr val="bg1"/>
                </a:solidFill>
                <a:latin typeface="Franklin Gothic Book"/>
              </a:rPr>
              <a:t>Scouts: </a:t>
            </a:r>
            <a:r>
              <a:rPr lang="en" sz="2800" i="1" dirty="0">
                <a:solidFill>
                  <a:schemeClr val="bg1"/>
                </a:solidFill>
                <a:latin typeface="Franklin Gothic Book"/>
              </a:rPr>
              <a:t>[enter your fee]</a:t>
            </a:r>
            <a:endParaRPr lang="sv-SE" sz="2800" i="1" dirty="0">
              <a:solidFill>
                <a:schemeClr val="bg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 sz="2800" dirty="0">
                <a:solidFill>
                  <a:schemeClr val="bg1"/>
                </a:solidFill>
              </a:rPr>
              <a:t>Leader: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sv-SE" sz="2800" dirty="0">
              <a:solidFill>
                <a:schemeClr val="bg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 sz="2800" dirty="0">
                <a:solidFill>
                  <a:schemeClr val="bg1"/>
                </a:solidFill>
              </a:rPr>
              <a:t>The fee includes camp fee, return trip and common equipment</a:t>
            </a:r>
            <a:br>
              <a:rPr lang="sv-SE" sz="2800" dirty="0">
                <a:solidFill>
                  <a:schemeClr val="bg1"/>
                </a:solidFill>
              </a:rPr>
            </a:br>
            <a:r>
              <a:rPr lang="en" sz="2800" i="1" dirty="0">
                <a:solidFill>
                  <a:schemeClr val="bg1"/>
                </a:solidFill>
              </a:rPr>
              <a:t>[add any additional that is included]</a:t>
            </a:r>
            <a:endParaRPr lang="sv-SE" i="1" dirty="0">
              <a:solidFill>
                <a:schemeClr val="bg1"/>
              </a:solidFill>
            </a:endParaRPr>
          </a:p>
        </p:txBody>
      </p:sp>
      <p:pic>
        <p:nvPicPr>
          <p:cNvPr id="8" name="Picture 24" descr="A white hand with a heart on a black background&#10;&#10;AI-generated content may be incorrect.">
            <a:extLst>
              <a:ext uri="{FF2B5EF4-FFF2-40B4-BE49-F238E27FC236}">
                <a16:creationId xmlns:a16="http://schemas.microsoft.com/office/drawing/2014/main" id="{A7CE1CBD-8F07-BAAB-6939-216928357F70}"/>
              </a:ext>
            </a:extLst>
          </p:cNvPr>
          <p:cNvPicPr>
            <a:picLocks noChangeAspect="1"/>
          </p:cNvPicPr>
          <p:nvPr/>
        </p:nvPicPr>
        <p:blipFill>
          <a:blip r:embed="rId3"/>
          <a:srcRect l="41033" t="6096" r="30830" b="7700"/>
          <a:stretch/>
        </p:blipFill>
        <p:spPr>
          <a:xfrm>
            <a:off x="1816929" y="2101157"/>
            <a:ext cx="1226074" cy="2655686"/>
          </a:xfrm>
          <a:prstGeom prst="rect">
            <a:avLst/>
          </a:prstGeom>
        </p:spPr>
      </p:pic>
    </p:spTree>
    <p:extLst>
      <p:ext uri="{BB962C8B-B14F-4D97-AF65-F5344CB8AC3E}">
        <p14:creationId xmlns:p14="http://schemas.microsoft.com/office/powerpoint/2010/main" val="1502791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385F0D-F578-BE72-2AE8-63B19B50767E}"/>
              </a:ext>
            </a:extLst>
          </p:cNvPr>
          <p:cNvSpPr>
            <a:spLocks noGrp="1"/>
          </p:cNvSpPr>
          <p:nvPr>
            <p:ph type="title"/>
          </p:nvPr>
        </p:nvSpPr>
        <p:spPr/>
        <p:txBody>
          <a:bodyPr/>
          <a:lstStyle/>
          <a:p>
            <a:endParaRPr lang="sv-SE"/>
          </a:p>
        </p:txBody>
      </p:sp>
      <p:sp>
        <p:nvSpPr>
          <p:cNvPr id="3" name="Platshållare för text 2">
            <a:extLst>
              <a:ext uri="{FF2B5EF4-FFF2-40B4-BE49-F238E27FC236}">
                <a16:creationId xmlns:a16="http://schemas.microsoft.com/office/drawing/2014/main" id="{7D9745F8-E4F7-1111-9D07-12C2F7C8990A}"/>
              </a:ext>
            </a:extLst>
          </p:cNvPr>
          <p:cNvSpPr>
            <a:spLocks noGrp="1"/>
          </p:cNvSpPr>
          <p:nvPr>
            <p:ph type="body" sz="half" idx="2"/>
          </p:nvPr>
        </p:nvSpPr>
        <p:spPr/>
        <p:txBody>
          <a:bodyPr/>
          <a:lstStyle/>
          <a:p>
            <a:endParaRPr lang="sv-SE"/>
          </a:p>
        </p:txBody>
      </p:sp>
      <p:sp>
        <p:nvSpPr>
          <p:cNvPr id="4" name="Platshållare för innehåll 3">
            <a:extLst>
              <a:ext uri="{FF2B5EF4-FFF2-40B4-BE49-F238E27FC236}">
                <a16:creationId xmlns:a16="http://schemas.microsoft.com/office/drawing/2014/main" id="{A40C88C9-93A7-FCF8-F9A0-8D05AFBEFC80}"/>
              </a:ext>
            </a:extLst>
          </p:cNvPr>
          <p:cNvSpPr>
            <a:spLocks noGrp="1"/>
          </p:cNvSpPr>
          <p:nvPr>
            <p:ph idx="1"/>
          </p:nvPr>
        </p:nvSpPr>
        <p:spPr/>
        <p:txBody>
          <a:bodyPr/>
          <a:lstStyle/>
          <a:p>
            <a:endParaRPr lang="sv-SE"/>
          </a:p>
        </p:txBody>
      </p:sp>
    </p:spTree>
    <p:extLst>
      <p:ext uri="{BB962C8B-B14F-4D97-AF65-F5344CB8AC3E}">
        <p14:creationId xmlns:p14="http://schemas.microsoft.com/office/powerpoint/2010/main" val="2727524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DFA341D-D3C4-7BCE-267F-2D5EB15A5632}"/>
              </a:ext>
            </a:extLst>
          </p:cNvPr>
          <p:cNvSpPr>
            <a:spLocks noGrp="1"/>
          </p:cNvSpPr>
          <p:nvPr>
            <p:ph sz="half" idx="2"/>
          </p:nvPr>
        </p:nvSpPr>
        <p:spPr/>
        <p:txBody>
          <a:bodyPr/>
          <a:lstStyle/>
          <a:p>
            <a:endParaRPr lang="sv-SE"/>
          </a:p>
        </p:txBody>
      </p:sp>
      <p:sp>
        <p:nvSpPr>
          <p:cNvPr id="3" name="Rubrik 2">
            <a:extLst>
              <a:ext uri="{FF2B5EF4-FFF2-40B4-BE49-F238E27FC236}">
                <a16:creationId xmlns:a16="http://schemas.microsoft.com/office/drawing/2014/main" id="{6A7C6028-5CE8-5D21-D9A0-B1650DD128E7}"/>
              </a:ext>
            </a:extLst>
          </p:cNvPr>
          <p:cNvSpPr>
            <a:spLocks noGrp="1"/>
          </p:cNvSpPr>
          <p:nvPr>
            <p:ph type="title"/>
          </p:nvPr>
        </p:nvSpPr>
        <p:spPr/>
        <p:txBody>
          <a:bodyPr/>
          <a:lstStyle/>
          <a:p>
            <a:endParaRPr lang="sv-SE"/>
          </a:p>
        </p:txBody>
      </p:sp>
      <p:sp>
        <p:nvSpPr>
          <p:cNvPr id="4" name="Platshållare för bild 3">
            <a:extLst>
              <a:ext uri="{FF2B5EF4-FFF2-40B4-BE49-F238E27FC236}">
                <a16:creationId xmlns:a16="http://schemas.microsoft.com/office/drawing/2014/main" id="{CD5BF769-0D3B-4C47-6654-747D8F057653}"/>
              </a:ext>
            </a:extLst>
          </p:cNvPr>
          <p:cNvSpPr>
            <a:spLocks noGrp="1"/>
          </p:cNvSpPr>
          <p:nvPr>
            <p:ph type="pic" sz="quarter" idx="13"/>
          </p:nvPr>
        </p:nvSpPr>
        <p:spPr/>
        <p:txBody>
          <a:bodyPr/>
          <a:lstStyle/>
          <a:p>
            <a:endParaRPr lang="sv-SE"/>
          </a:p>
        </p:txBody>
      </p:sp>
    </p:spTree>
    <p:extLst>
      <p:ext uri="{BB962C8B-B14F-4D97-AF65-F5344CB8AC3E}">
        <p14:creationId xmlns:p14="http://schemas.microsoft.com/office/powerpoint/2010/main" val="2343342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86B581-24CC-2708-333A-CF0434D75176}"/>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26D2112E-B2E4-9693-077F-EC225D10365D}"/>
              </a:ext>
            </a:extLst>
          </p:cNvPr>
          <p:cNvSpPr>
            <a:spLocks noGrp="1"/>
          </p:cNvSpPr>
          <p:nvPr>
            <p:ph sz="half" idx="1"/>
          </p:nvPr>
        </p:nvSpPr>
        <p:spPr/>
        <p:txBody>
          <a:bodyPr/>
          <a:lstStyle/>
          <a:p>
            <a:endParaRPr lang="sv-SE"/>
          </a:p>
        </p:txBody>
      </p:sp>
      <p:sp>
        <p:nvSpPr>
          <p:cNvPr id="4" name="Platshållare för innehåll 3">
            <a:extLst>
              <a:ext uri="{FF2B5EF4-FFF2-40B4-BE49-F238E27FC236}">
                <a16:creationId xmlns:a16="http://schemas.microsoft.com/office/drawing/2014/main" id="{C8F9EB93-7242-DCE4-ACEF-A8CEAAC6EB0F}"/>
              </a:ext>
            </a:extLst>
          </p:cNvPr>
          <p:cNvSpPr>
            <a:spLocks noGrp="1"/>
          </p:cNvSpPr>
          <p:nvPr>
            <p:ph sz="half" idx="2"/>
          </p:nvPr>
        </p:nvSpPr>
        <p:spPr/>
        <p:txBody>
          <a:bodyPr/>
          <a:lstStyle/>
          <a:p>
            <a:endParaRPr lang="sv-SE"/>
          </a:p>
        </p:txBody>
      </p:sp>
    </p:spTree>
    <p:extLst>
      <p:ext uri="{BB962C8B-B14F-4D97-AF65-F5344CB8AC3E}">
        <p14:creationId xmlns:p14="http://schemas.microsoft.com/office/powerpoint/2010/main" val="2185122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79B9E2-69A7-09FD-CA0C-D6B9C569198D}"/>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70131650-C19E-6E89-8C1A-0A298F1F851C}"/>
              </a:ext>
            </a:extLst>
          </p:cNvPr>
          <p:cNvSpPr>
            <a:spLocks noGrp="1"/>
          </p:cNvSpPr>
          <p:nvPr>
            <p:ph idx="1"/>
          </p:nvPr>
        </p:nvSpPr>
        <p:spPr/>
        <p:txBody>
          <a:bodyPr/>
          <a:lstStyle/>
          <a:p>
            <a:endParaRPr lang="sv-SE"/>
          </a:p>
        </p:txBody>
      </p:sp>
      <p:sp>
        <p:nvSpPr>
          <p:cNvPr id="4" name="Platshållare för innehåll 3">
            <a:extLst>
              <a:ext uri="{FF2B5EF4-FFF2-40B4-BE49-F238E27FC236}">
                <a16:creationId xmlns:a16="http://schemas.microsoft.com/office/drawing/2014/main" id="{446E703A-8FEF-CE4F-F47E-238695B5E4E5}"/>
              </a:ext>
            </a:extLst>
          </p:cNvPr>
          <p:cNvSpPr>
            <a:spLocks noGrp="1"/>
          </p:cNvSpPr>
          <p:nvPr>
            <p:ph sz="quarter" idx="10"/>
          </p:nvPr>
        </p:nvSpPr>
        <p:spPr/>
        <p:txBody>
          <a:bodyPr/>
          <a:lstStyle/>
          <a:p>
            <a:endParaRPr lang="sv-SE"/>
          </a:p>
        </p:txBody>
      </p:sp>
    </p:spTree>
    <p:extLst>
      <p:ext uri="{BB962C8B-B14F-4D97-AF65-F5344CB8AC3E}">
        <p14:creationId xmlns:p14="http://schemas.microsoft.com/office/powerpoint/2010/main" val="786954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751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2F2228-4DC9-3147-B6D8-0336689732B0}"/>
              </a:ext>
            </a:extLst>
          </p:cNvPr>
          <p:cNvSpPr>
            <a:spLocks noGrp="1"/>
          </p:cNvSpPr>
          <p:nvPr>
            <p:ph type="title"/>
          </p:nvPr>
        </p:nvSpPr>
        <p:spPr>
          <a:xfrm>
            <a:off x="567349" y="1407359"/>
            <a:ext cx="4484688" cy="703489"/>
          </a:xfrm>
        </p:spPr>
        <p:txBody>
          <a:bodyPr>
            <a:normAutofit/>
          </a:bodyPr>
          <a:lstStyle/>
          <a:p>
            <a:r>
              <a:rPr lang="en" sz="4400" err="1"/>
              <a:t>Image bank</a:t>
            </a:r>
            <a:endParaRPr lang="sv-SE" sz="4400"/>
          </a:p>
        </p:txBody>
      </p:sp>
      <p:sp>
        <p:nvSpPr>
          <p:cNvPr id="5" name="Content Placeholder 2">
            <a:extLst>
              <a:ext uri="{FF2B5EF4-FFF2-40B4-BE49-F238E27FC236}">
                <a16:creationId xmlns:a16="http://schemas.microsoft.com/office/drawing/2014/main" id="{B09EE45E-738B-411E-8E5C-D6657B72B64D}"/>
              </a:ext>
            </a:extLst>
          </p:cNvPr>
          <p:cNvSpPr txBox="1">
            <a:spLocks/>
          </p:cNvSpPr>
          <p:nvPr/>
        </p:nvSpPr>
        <p:spPr>
          <a:xfrm>
            <a:off x="623888" y="2246313"/>
            <a:ext cx="5554849" cy="842122"/>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10000"/>
              </a:lnSpc>
              <a:spcBef>
                <a:spcPts val="6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10000"/>
              </a:lnSpc>
              <a:spcBef>
                <a:spcPts val="6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6pPr>
            <a:lvl7pPr marL="29718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7pPr>
            <a:lvl8pPr marL="34290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8pPr>
            <a:lvl9pPr marL="38862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9pPr>
          </a:lstStyle>
          <a:p>
            <a:pPr marL="0" indent="0">
              <a:lnSpc>
                <a:spcPct val="90000"/>
              </a:lnSpc>
              <a:spcBef>
                <a:spcPts val="1000"/>
              </a:spcBef>
              <a:spcAft>
                <a:spcPts val="0"/>
              </a:spcAft>
              <a:buNone/>
            </a:pPr>
            <a:r>
              <a:rPr lang="en" sz="1800">
                <a:solidFill>
                  <a:srgbClr val="00355F"/>
                </a:solidFill>
                <a:latin typeface="Franklin Gothic Book" panose="020B0503020102020204" pitchFamily="34" charset="0"/>
              </a:rPr>
              <a:t>For more, see the Scouts' image bank </a:t>
            </a:r>
            <a:r>
              <a:rPr lang="en" sz="1800">
                <a:solidFill>
                  <a:srgbClr val="000000"/>
                </a:solidFill>
                <a:latin typeface="Franklin Gothic Book" panose="020B0503020102020204" pitchFamily="34" charset="0"/>
                <a:hlinkClick r:id="rId3"/>
              </a:rPr>
              <a:t>here</a:t>
            </a:r>
            <a:endParaRPr lang="sv-SE" sz="1800">
              <a:solidFill>
                <a:srgbClr val="000000"/>
              </a:solidFill>
              <a:latin typeface="Franklin Gothic Book" panose="020B0503020102020204" pitchFamily="34" charset="0"/>
            </a:endParaRPr>
          </a:p>
          <a:p>
            <a:pPr marL="0" indent="0">
              <a:lnSpc>
                <a:spcPct val="90000"/>
              </a:lnSpc>
              <a:spcBef>
                <a:spcPts val="1000"/>
              </a:spcBef>
              <a:spcAft>
                <a:spcPts val="0"/>
              </a:spcAft>
              <a:buNone/>
            </a:pPr>
            <a:r>
              <a:rPr lang="en" sz="1800">
                <a:solidFill>
                  <a:srgbClr val="00355F"/>
                </a:solidFill>
                <a:latin typeface="Franklin Gothic Book" panose="020B0503020102020204" pitchFamily="34" charset="0"/>
              </a:rPr>
              <a:t>See the Scouts' media archive </a:t>
            </a:r>
            <a:r>
              <a:rPr lang="en" sz="1800">
                <a:solidFill>
                  <a:srgbClr val="000000"/>
                </a:solidFill>
                <a:latin typeface="Franklin Gothic Book" panose="020B0503020102020204" pitchFamily="34" charset="0"/>
                <a:hlinkClick r:id="rId4"/>
              </a:rPr>
              <a:t>here</a:t>
            </a:r>
            <a:endParaRPr lang="sv-SE" sz="1800">
              <a:solidFill>
                <a:srgbClr val="000000"/>
              </a:solidFill>
              <a:latin typeface="Franklin Gothic Book" panose="020B0503020102020204" pitchFamily="34" charset="0"/>
            </a:endParaRPr>
          </a:p>
          <a:p>
            <a:pPr marL="0" indent="0">
              <a:lnSpc>
                <a:spcPct val="90000"/>
              </a:lnSpc>
              <a:spcBef>
                <a:spcPts val="1000"/>
              </a:spcBef>
              <a:spcAft>
                <a:spcPts val="0"/>
              </a:spcAft>
              <a:buNone/>
            </a:pPr>
            <a:r>
              <a:rPr lang="en" sz="1800">
                <a:solidFill>
                  <a:srgbClr val="00355F"/>
                </a:solidFill>
                <a:latin typeface="Franklin Gothic Book" panose="020B0503020102020204" pitchFamily="34" charset="0"/>
              </a:rPr>
              <a:t>with Jamboree pictures </a:t>
            </a:r>
            <a:r>
              <a:rPr lang="en" sz="1800">
                <a:solidFill>
                  <a:srgbClr val="000000"/>
                </a:solidFill>
                <a:latin typeface="Franklin Gothic Book" panose="020B0503020102020204" pitchFamily="34" charset="0"/>
                <a:hlinkClick r:id="rId5"/>
              </a:rPr>
              <a:t>here</a:t>
            </a:r>
            <a:r>
              <a:rPr lang="en" sz="1800">
                <a:solidFill>
                  <a:srgbClr val="00355F"/>
                </a:solidFill>
                <a:latin typeface="Franklin Gothic Book" panose="020B0503020102020204" pitchFamily="34" charset="0"/>
              </a:rPr>
              <a:t>.</a:t>
            </a:r>
            <a:endParaRPr lang="sv-SE">
              <a:latin typeface="Franklin Gothic Book" panose="020B0503020102020204" pitchFamily="34" charset="0"/>
            </a:endParaRPr>
          </a:p>
        </p:txBody>
      </p:sp>
      <p:sp>
        <p:nvSpPr>
          <p:cNvPr id="6" name="Title 1">
            <a:extLst>
              <a:ext uri="{FF2B5EF4-FFF2-40B4-BE49-F238E27FC236}">
                <a16:creationId xmlns:a16="http://schemas.microsoft.com/office/drawing/2014/main" id="{6901DB6F-08CD-1B35-2422-DAA0256EB7D3}"/>
              </a:ext>
            </a:extLst>
          </p:cNvPr>
          <p:cNvSpPr txBox="1">
            <a:spLocks/>
          </p:cNvSpPr>
          <p:nvPr/>
        </p:nvSpPr>
        <p:spPr>
          <a:xfrm>
            <a:off x="625008" y="3417821"/>
            <a:ext cx="4484688" cy="703489"/>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4150" kern="1200">
                <a:solidFill>
                  <a:schemeClr val="tx2"/>
                </a:solidFill>
                <a:latin typeface="+mj-lt"/>
                <a:ea typeface="+mj-ea"/>
                <a:cs typeface="+mj-cs"/>
              </a:defRPr>
            </a:lvl1pPr>
          </a:lstStyle>
          <a:p>
            <a:r>
              <a:rPr lang="en" sz="4400">
                <a:latin typeface="Franklin Gothic Medium" panose="020B0603020102020204" pitchFamily="34" charset="0"/>
              </a:rPr>
              <a:t>Typeface</a:t>
            </a:r>
          </a:p>
        </p:txBody>
      </p:sp>
      <p:sp>
        <p:nvSpPr>
          <p:cNvPr id="7" name="Content Placeholder 2">
            <a:extLst>
              <a:ext uri="{FF2B5EF4-FFF2-40B4-BE49-F238E27FC236}">
                <a16:creationId xmlns:a16="http://schemas.microsoft.com/office/drawing/2014/main" id="{A8F670E8-4097-2AD7-FDA9-A5275355C8B8}"/>
              </a:ext>
            </a:extLst>
          </p:cNvPr>
          <p:cNvSpPr txBox="1">
            <a:spLocks/>
          </p:cNvSpPr>
          <p:nvPr/>
        </p:nvSpPr>
        <p:spPr>
          <a:xfrm>
            <a:off x="623888" y="4262375"/>
            <a:ext cx="5554849" cy="842122"/>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10000"/>
              </a:lnSpc>
              <a:spcBef>
                <a:spcPts val="6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10000"/>
              </a:lnSpc>
              <a:spcBef>
                <a:spcPts val="6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6pPr>
            <a:lvl7pPr marL="29718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7pPr>
            <a:lvl8pPr marL="34290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8pPr>
            <a:lvl9pPr marL="38862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9pPr>
          </a:lstStyle>
          <a:p>
            <a:pPr marL="0" indent="0">
              <a:lnSpc>
                <a:spcPct val="90000"/>
              </a:lnSpc>
              <a:spcBef>
                <a:spcPts val="1000"/>
              </a:spcBef>
              <a:spcAft>
                <a:spcPts val="0"/>
              </a:spcAft>
              <a:buNone/>
            </a:pPr>
            <a:r>
              <a:rPr lang="en" sz="1800">
                <a:solidFill>
                  <a:srgbClr val="00355F"/>
                </a:solidFill>
                <a:latin typeface="Franklin Gothic Book" panose="020B0503020102020204" pitchFamily="34" charset="0"/>
              </a:rPr>
              <a:t>Rubriker: </a:t>
            </a:r>
            <a:r>
              <a:rPr lang="en" sz="1800">
                <a:solidFill>
                  <a:srgbClr val="00355F"/>
                </a:solidFill>
                <a:latin typeface="Franklin Gothic Medium" panose="020B0603020102020204" pitchFamily="34" charset="0"/>
              </a:rPr>
              <a:t>Franklin Gothic Medium</a:t>
            </a:r>
            <a:endParaRPr lang="sv-SE" sz="1800">
              <a:solidFill>
                <a:srgbClr val="000000"/>
              </a:solidFill>
              <a:latin typeface="Franklin Gothic Medium" panose="020B0603020102020204" pitchFamily="34" charset="0"/>
            </a:endParaRPr>
          </a:p>
          <a:p>
            <a:pPr marL="0" indent="0">
              <a:lnSpc>
                <a:spcPct val="90000"/>
              </a:lnSpc>
              <a:spcBef>
                <a:spcPts val="1000"/>
              </a:spcBef>
              <a:spcAft>
                <a:spcPts val="0"/>
              </a:spcAft>
              <a:buNone/>
            </a:pPr>
            <a:r>
              <a:rPr lang="en" sz="1800">
                <a:solidFill>
                  <a:srgbClr val="00355F"/>
                </a:solidFill>
                <a:latin typeface="Franklin Gothic Book" panose="020B0503020102020204" pitchFamily="34" charset="0"/>
              </a:rPr>
              <a:t>Annan text i presentationen: Franklin Gothic Book Regular</a:t>
            </a:r>
            <a:endParaRPr lang="sv-SE" sz="1800">
              <a:solidFill>
                <a:srgbClr val="000000"/>
              </a:solidFill>
              <a:latin typeface="Franklin Gothic Book" panose="020B0503020102020204" pitchFamily="34" charset="0"/>
            </a:endParaRPr>
          </a:p>
        </p:txBody>
      </p:sp>
      <p:sp>
        <p:nvSpPr>
          <p:cNvPr id="8" name="Title 1">
            <a:extLst>
              <a:ext uri="{FF2B5EF4-FFF2-40B4-BE49-F238E27FC236}">
                <a16:creationId xmlns:a16="http://schemas.microsoft.com/office/drawing/2014/main" id="{6E6BCEFE-8DF6-12A4-CD9C-DE45C7D0175C}"/>
              </a:ext>
            </a:extLst>
          </p:cNvPr>
          <p:cNvSpPr txBox="1">
            <a:spLocks/>
          </p:cNvSpPr>
          <p:nvPr/>
        </p:nvSpPr>
        <p:spPr>
          <a:xfrm>
            <a:off x="6586537" y="1407359"/>
            <a:ext cx="4484688" cy="703489"/>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4150" kern="1200">
                <a:solidFill>
                  <a:schemeClr val="tx2"/>
                </a:solidFill>
                <a:latin typeface="+mj-lt"/>
                <a:ea typeface="+mj-ea"/>
                <a:cs typeface="+mj-cs"/>
              </a:defRPr>
            </a:lvl1pPr>
          </a:lstStyle>
          <a:p>
            <a:r>
              <a:rPr lang="en" sz="4400">
                <a:latin typeface="Franklin Gothic Medium" panose="020B0603020102020204" pitchFamily="34" charset="0"/>
              </a:rPr>
              <a:t>Colors</a:t>
            </a:r>
          </a:p>
        </p:txBody>
      </p:sp>
      <p:pic>
        <p:nvPicPr>
          <p:cNvPr id="9" name="Bildobjekt 12" descr="A picture showing sketch, art, design, illustration&#10;&#10;AI-generated content may be inaccurate.">
            <a:extLst>
              <a:ext uri="{FF2B5EF4-FFF2-40B4-BE49-F238E27FC236}">
                <a16:creationId xmlns:a16="http://schemas.microsoft.com/office/drawing/2014/main" id="{F449C960-1648-3DD4-C9BB-2323CE6F4517}"/>
              </a:ext>
            </a:extLst>
          </p:cNvPr>
          <p:cNvPicPr>
            <a:picLocks noChangeAspect="1"/>
          </p:cNvPicPr>
          <p:nvPr/>
        </p:nvPicPr>
        <p:blipFill>
          <a:blip r:embed="rId6">
            <a:extLst>
              <a:ext uri="{28A0092B-C50C-407E-A947-70E740481C1C}">
                <a14:useLocalDpi xmlns:a14="http://schemas.microsoft.com/office/drawing/2010/main" val="0"/>
              </a:ext>
            </a:extLst>
          </a:blip>
          <a:srcRect l="12150" t="275" r="11215" b="19607"/>
          <a:stretch/>
        </p:blipFill>
        <p:spPr>
          <a:xfrm>
            <a:off x="9624852" y="2841197"/>
            <a:ext cx="2338338" cy="2030871"/>
          </a:xfrm>
          <a:prstGeom prst="rect">
            <a:avLst/>
          </a:prstGeom>
        </p:spPr>
      </p:pic>
      <p:sp>
        <p:nvSpPr>
          <p:cNvPr id="10" name="Content Placeholder 2">
            <a:extLst>
              <a:ext uri="{FF2B5EF4-FFF2-40B4-BE49-F238E27FC236}">
                <a16:creationId xmlns:a16="http://schemas.microsoft.com/office/drawing/2014/main" id="{30E75EDF-8622-F24C-878F-F8465DAA1455}"/>
              </a:ext>
            </a:extLst>
          </p:cNvPr>
          <p:cNvSpPr txBox="1">
            <a:spLocks/>
          </p:cNvSpPr>
          <p:nvPr/>
        </p:nvSpPr>
        <p:spPr>
          <a:xfrm>
            <a:off x="10004473" y="3164224"/>
            <a:ext cx="1562775" cy="1376719"/>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10000"/>
              </a:lnSpc>
              <a:spcBef>
                <a:spcPts val="6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10000"/>
              </a:lnSpc>
              <a:spcBef>
                <a:spcPts val="6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6pPr>
            <a:lvl7pPr marL="29718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7pPr>
            <a:lvl8pPr marL="34290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8pPr>
            <a:lvl9pPr marL="38862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9pPr>
          </a:lstStyle>
          <a:p>
            <a:pPr marL="0" indent="0" algn="ctr">
              <a:lnSpc>
                <a:spcPct val="90000"/>
              </a:lnSpc>
              <a:spcBef>
                <a:spcPts val="0"/>
              </a:spcBef>
              <a:spcAft>
                <a:spcPts val="0"/>
              </a:spcAft>
              <a:buNone/>
            </a:pPr>
            <a:r>
              <a:rPr lang="en" sz="1600">
                <a:solidFill>
                  <a:srgbClr val="00355F"/>
                </a:solidFill>
                <a:latin typeface="Franklin Gothic Book" panose="020B0503020102020204" pitchFamily="34" charset="0"/>
              </a:rPr>
              <a:t>Keep in mind that colors of text and background have high contrast so it is easy for everyone to read</a:t>
            </a:r>
          </a:p>
        </p:txBody>
      </p:sp>
      <p:pic>
        <p:nvPicPr>
          <p:cNvPr id="3" name="Picture 2" descr="A colorful rectangular boxes with text&#10;&#10;AI-generated content may be incorrect.">
            <a:extLst>
              <a:ext uri="{FF2B5EF4-FFF2-40B4-BE49-F238E27FC236}">
                <a16:creationId xmlns:a16="http://schemas.microsoft.com/office/drawing/2014/main" id="{9BFE42F2-75CA-CCC5-B0A6-9FA4BEA6AF4E}"/>
              </a:ext>
            </a:extLst>
          </p:cNvPr>
          <p:cNvPicPr>
            <a:picLocks noChangeAspect="1"/>
          </p:cNvPicPr>
          <p:nvPr/>
        </p:nvPicPr>
        <p:blipFill>
          <a:blip r:embed="rId7"/>
          <a:srcRect l="6797" t="6843" r="22238" b="9944"/>
          <a:stretch/>
        </p:blipFill>
        <p:spPr>
          <a:xfrm>
            <a:off x="6450227" y="2110848"/>
            <a:ext cx="3364436" cy="4242531"/>
          </a:xfrm>
          <a:prstGeom prst="rect">
            <a:avLst/>
          </a:prstGeom>
        </p:spPr>
      </p:pic>
    </p:spTree>
    <p:extLst>
      <p:ext uri="{BB962C8B-B14F-4D97-AF65-F5344CB8AC3E}">
        <p14:creationId xmlns:p14="http://schemas.microsoft.com/office/powerpoint/2010/main" val="2140781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2" name="Rectangle 51">
            <a:extLst>
              <a:ext uri="{FF2B5EF4-FFF2-40B4-BE49-F238E27FC236}">
                <a16:creationId xmlns:a16="http://schemas.microsoft.com/office/drawing/2014/main" id="{4B12AA56-9F22-EEDE-1BDA-431FC9E0164A}"/>
              </a:ext>
            </a:extLst>
          </p:cNvPr>
          <p:cNvSpPr/>
          <p:nvPr/>
        </p:nvSpPr>
        <p:spPr>
          <a:xfrm>
            <a:off x="6907589" y="1166817"/>
            <a:ext cx="1725649" cy="133775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Rectangle 51">
            <a:extLst>
              <a:ext uri="{FF2B5EF4-FFF2-40B4-BE49-F238E27FC236}">
                <a16:creationId xmlns:a16="http://schemas.microsoft.com/office/drawing/2014/main" id="{9AB094C0-7F84-D65C-933A-F95FD1078942}"/>
              </a:ext>
            </a:extLst>
          </p:cNvPr>
          <p:cNvSpPr>
            <a:spLocks noGrp="1" noRot="1" noMove="1" noResize="1" noEditPoints="1" noAdjustHandles="1" noChangeArrowheads="1" noChangeShapeType="1"/>
          </p:cNvSpPr>
          <p:nvPr/>
        </p:nvSpPr>
        <p:spPr>
          <a:xfrm>
            <a:off x="8204015" y="0"/>
            <a:ext cx="2988219" cy="24952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a:extLst>
              <a:ext uri="{FF2B5EF4-FFF2-40B4-BE49-F238E27FC236}">
                <a16:creationId xmlns:a16="http://schemas.microsoft.com/office/drawing/2014/main" id="{D54E9112-C835-5778-9F36-8DBAA55C310E}"/>
              </a:ext>
            </a:extLst>
          </p:cNvPr>
          <p:cNvSpPr>
            <a:spLocks noGrp="1" noRot="1" noMove="1" noResize="1" noEditPoints="1" noAdjustHandles="1" noChangeArrowheads="1" noChangeShapeType="1"/>
          </p:cNvSpPr>
          <p:nvPr/>
        </p:nvSpPr>
        <p:spPr>
          <a:xfrm>
            <a:off x="11192234" y="5538281"/>
            <a:ext cx="833189" cy="11411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4" descr="An image showing black, art, design&#10;&#10;AI-generated content may be inaccurate.">
            <a:extLst>
              <a:ext uri="{FF2B5EF4-FFF2-40B4-BE49-F238E27FC236}">
                <a16:creationId xmlns:a16="http://schemas.microsoft.com/office/drawing/2014/main" id="{804EBF95-046F-6612-0920-5EE82A368DD9}"/>
              </a:ext>
            </a:extLst>
          </p:cNvPr>
          <p:cNvPicPr>
            <a:picLocks noChangeAspect="1"/>
          </p:cNvPicPr>
          <p:nvPr/>
        </p:nvPicPr>
        <p:blipFill>
          <a:blip r:embed="rId3">
            <a:extLst>
              <a:ext uri="{28A0092B-C50C-407E-A947-70E740481C1C}">
                <a14:useLocalDpi xmlns:a14="http://schemas.microsoft.com/office/drawing/2010/main" val="0"/>
              </a:ext>
            </a:extLst>
          </a:blip>
          <a:srcRect l="24036" t="28114" r="13650" b="19741"/>
          <a:stretch/>
        </p:blipFill>
        <p:spPr>
          <a:xfrm>
            <a:off x="575354" y="2669604"/>
            <a:ext cx="1376773" cy="813446"/>
          </a:xfrm>
          <a:prstGeom prst="rect">
            <a:avLst/>
          </a:prstGeom>
        </p:spPr>
      </p:pic>
      <p:pic>
        <p:nvPicPr>
          <p:cNvPr id="7" name="Bildobjekt 6" descr="A picture showing Graphics, design&#10;&#10;AI-generated content may be inaccurate.">
            <a:extLst>
              <a:ext uri="{FF2B5EF4-FFF2-40B4-BE49-F238E27FC236}">
                <a16:creationId xmlns:a16="http://schemas.microsoft.com/office/drawing/2014/main" id="{312C403F-FA05-1369-BBBE-BA659EFD98DF}"/>
              </a:ext>
            </a:extLst>
          </p:cNvPr>
          <p:cNvPicPr>
            <a:picLocks noChangeAspect="1"/>
          </p:cNvPicPr>
          <p:nvPr/>
        </p:nvPicPr>
        <p:blipFill>
          <a:blip r:embed="rId4">
            <a:extLst>
              <a:ext uri="{28A0092B-C50C-407E-A947-70E740481C1C}">
                <a14:useLocalDpi xmlns:a14="http://schemas.microsoft.com/office/drawing/2010/main" val="0"/>
              </a:ext>
            </a:extLst>
          </a:blip>
          <a:srcRect l="22849" t="14659" r="22794" b="4324"/>
          <a:stretch/>
        </p:blipFill>
        <p:spPr>
          <a:xfrm>
            <a:off x="3740344" y="2594434"/>
            <a:ext cx="1212362" cy="1306737"/>
          </a:xfrm>
          <a:prstGeom prst="rect">
            <a:avLst/>
          </a:prstGeom>
        </p:spPr>
      </p:pic>
      <p:pic>
        <p:nvPicPr>
          <p:cNvPr id="8" name="Bildobjekt 8" descr="A picture showing art&#10;&#10;AI-generated content may be inaccurate.">
            <a:extLst>
              <a:ext uri="{FF2B5EF4-FFF2-40B4-BE49-F238E27FC236}">
                <a16:creationId xmlns:a16="http://schemas.microsoft.com/office/drawing/2014/main" id="{C0C1A29A-98FB-930F-9327-817F677DE925}"/>
              </a:ext>
            </a:extLst>
          </p:cNvPr>
          <p:cNvPicPr>
            <a:picLocks noChangeAspect="1"/>
          </p:cNvPicPr>
          <p:nvPr/>
        </p:nvPicPr>
        <p:blipFill>
          <a:blip r:embed="rId5">
            <a:extLst>
              <a:ext uri="{28A0092B-C50C-407E-A947-70E740481C1C}">
                <a14:useLocalDpi xmlns:a14="http://schemas.microsoft.com/office/drawing/2010/main" val="0"/>
              </a:ext>
            </a:extLst>
          </a:blip>
          <a:srcRect l="36498" r="32047"/>
          <a:stretch/>
        </p:blipFill>
        <p:spPr>
          <a:xfrm>
            <a:off x="519369" y="3534027"/>
            <a:ext cx="673618" cy="1505741"/>
          </a:xfrm>
          <a:prstGeom prst="rect">
            <a:avLst/>
          </a:prstGeom>
        </p:spPr>
      </p:pic>
      <p:pic>
        <p:nvPicPr>
          <p:cNvPr id="9" name="Bildobjekt 10" descr="A picture showing cartoon, art&#10;&#10;AI-generated content may be inaccurate.">
            <a:extLst>
              <a:ext uri="{FF2B5EF4-FFF2-40B4-BE49-F238E27FC236}">
                <a16:creationId xmlns:a16="http://schemas.microsoft.com/office/drawing/2014/main" id="{43897F8F-9DD8-3CAD-950D-DAEA854DB23B}"/>
              </a:ext>
            </a:extLst>
          </p:cNvPr>
          <p:cNvPicPr>
            <a:picLocks noChangeAspect="1"/>
          </p:cNvPicPr>
          <p:nvPr/>
        </p:nvPicPr>
        <p:blipFill>
          <a:blip r:embed="rId6">
            <a:extLst>
              <a:ext uri="{28A0092B-C50C-407E-A947-70E740481C1C}">
                <a14:useLocalDpi xmlns:a14="http://schemas.microsoft.com/office/drawing/2010/main" val="0"/>
              </a:ext>
            </a:extLst>
          </a:blip>
          <a:srcRect l="36202" t="13536" r="37982" b="13866"/>
          <a:stretch/>
        </p:blipFill>
        <p:spPr>
          <a:xfrm>
            <a:off x="3696079" y="3824580"/>
            <a:ext cx="621442" cy="1239964"/>
          </a:xfrm>
          <a:prstGeom prst="rect">
            <a:avLst/>
          </a:prstGeom>
        </p:spPr>
      </p:pic>
      <p:pic>
        <p:nvPicPr>
          <p:cNvPr id="10" name="Bildobjekt 12" descr="A picture showing sketch, art, design, illustration&#10;&#10;AI-generated content may be inaccurate.">
            <a:extLst>
              <a:ext uri="{FF2B5EF4-FFF2-40B4-BE49-F238E27FC236}">
                <a16:creationId xmlns:a16="http://schemas.microsoft.com/office/drawing/2014/main" id="{C47343B4-5906-2D16-B6A6-C79D411BCFE3}"/>
              </a:ext>
            </a:extLst>
          </p:cNvPr>
          <p:cNvPicPr>
            <a:picLocks noChangeAspect="1"/>
          </p:cNvPicPr>
          <p:nvPr/>
        </p:nvPicPr>
        <p:blipFill>
          <a:blip r:embed="rId7">
            <a:extLst>
              <a:ext uri="{28A0092B-C50C-407E-A947-70E740481C1C}">
                <a14:useLocalDpi xmlns:a14="http://schemas.microsoft.com/office/drawing/2010/main" val="0"/>
              </a:ext>
            </a:extLst>
          </a:blip>
          <a:srcRect l="12100" t="272" r="11032" b="-94"/>
          <a:stretch/>
        </p:blipFill>
        <p:spPr>
          <a:xfrm>
            <a:off x="2266917" y="2565486"/>
            <a:ext cx="1201417" cy="1348306"/>
          </a:xfrm>
          <a:prstGeom prst="rect">
            <a:avLst/>
          </a:prstGeom>
        </p:spPr>
      </p:pic>
      <p:pic>
        <p:nvPicPr>
          <p:cNvPr id="11" name="Bildobjekt 14" descr="A picture showing art&#10;&#10;AI-generated content may be inaccurate.">
            <a:extLst>
              <a:ext uri="{FF2B5EF4-FFF2-40B4-BE49-F238E27FC236}">
                <a16:creationId xmlns:a16="http://schemas.microsoft.com/office/drawing/2014/main" id="{27A1FFD5-D6B0-7BB8-33C6-D090CEF95D51}"/>
              </a:ext>
            </a:extLst>
          </p:cNvPr>
          <p:cNvPicPr>
            <a:picLocks noChangeAspect="1"/>
          </p:cNvPicPr>
          <p:nvPr/>
        </p:nvPicPr>
        <p:blipFill>
          <a:blip r:embed="rId8">
            <a:extLst>
              <a:ext uri="{28A0092B-C50C-407E-A947-70E740481C1C}">
                <a14:useLocalDpi xmlns:a14="http://schemas.microsoft.com/office/drawing/2010/main" val="0"/>
              </a:ext>
            </a:extLst>
          </a:blip>
          <a:srcRect l="16597" t="4437" r="14949" b="8556"/>
          <a:stretch/>
        </p:blipFill>
        <p:spPr>
          <a:xfrm>
            <a:off x="2273788" y="3802780"/>
            <a:ext cx="1325217" cy="1189705"/>
          </a:xfrm>
          <a:prstGeom prst="rect">
            <a:avLst/>
          </a:prstGeom>
        </p:spPr>
      </p:pic>
      <p:pic>
        <p:nvPicPr>
          <p:cNvPr id="12" name="Bildobjekt 16">
            <a:extLst>
              <a:ext uri="{FF2B5EF4-FFF2-40B4-BE49-F238E27FC236}">
                <a16:creationId xmlns:a16="http://schemas.microsoft.com/office/drawing/2014/main" id="{E48CCF78-6E31-DA5B-99DF-EC31364B0B24}"/>
              </a:ext>
            </a:extLst>
          </p:cNvPr>
          <p:cNvPicPr>
            <a:picLocks noChangeAspect="1"/>
          </p:cNvPicPr>
          <p:nvPr/>
        </p:nvPicPr>
        <p:blipFill>
          <a:blip r:embed="rId9"/>
          <a:srcRect t="1021" b="1021"/>
          <a:stretch/>
        </p:blipFill>
        <p:spPr>
          <a:xfrm>
            <a:off x="4484301" y="3298783"/>
            <a:ext cx="1248548" cy="1791962"/>
          </a:xfrm>
          <a:prstGeom prst="rect">
            <a:avLst/>
          </a:prstGeom>
        </p:spPr>
      </p:pic>
      <p:pic>
        <p:nvPicPr>
          <p:cNvPr id="13" name="Picture 12">
            <a:extLst>
              <a:ext uri="{FF2B5EF4-FFF2-40B4-BE49-F238E27FC236}">
                <a16:creationId xmlns:a16="http://schemas.microsoft.com/office/drawing/2014/main" id="{E1CEC6FD-35D4-9FAB-FDB0-10780D505898}"/>
              </a:ext>
            </a:extLst>
          </p:cNvPr>
          <p:cNvPicPr>
            <a:picLocks noChangeAspect="1"/>
          </p:cNvPicPr>
          <p:nvPr/>
        </p:nvPicPr>
        <p:blipFill>
          <a:blip r:embed="rId10"/>
          <a:srcRect t="11612" b="11612"/>
          <a:stretch/>
        </p:blipFill>
        <p:spPr>
          <a:xfrm>
            <a:off x="3297303" y="5052827"/>
            <a:ext cx="2750336" cy="1494105"/>
          </a:xfrm>
          <a:prstGeom prst="rect">
            <a:avLst/>
          </a:prstGeom>
        </p:spPr>
      </p:pic>
      <p:pic>
        <p:nvPicPr>
          <p:cNvPr id="15" name="Picture 14">
            <a:extLst>
              <a:ext uri="{FF2B5EF4-FFF2-40B4-BE49-F238E27FC236}">
                <a16:creationId xmlns:a16="http://schemas.microsoft.com/office/drawing/2014/main" id="{D559FEF3-46E4-BEE4-6B1B-B7FF66AB9A48}"/>
              </a:ext>
            </a:extLst>
          </p:cNvPr>
          <p:cNvPicPr>
            <a:picLocks noChangeAspect="1"/>
          </p:cNvPicPr>
          <p:nvPr/>
        </p:nvPicPr>
        <p:blipFill>
          <a:blip r:embed="rId11"/>
          <a:srcRect t="8077" b="8077"/>
          <a:stretch/>
        </p:blipFill>
        <p:spPr>
          <a:xfrm>
            <a:off x="9048027" y="5039768"/>
            <a:ext cx="2750336" cy="1631679"/>
          </a:xfrm>
          <a:prstGeom prst="rect">
            <a:avLst/>
          </a:prstGeom>
        </p:spPr>
      </p:pic>
      <p:pic>
        <p:nvPicPr>
          <p:cNvPr id="16" name="Picture 15">
            <a:extLst>
              <a:ext uri="{FF2B5EF4-FFF2-40B4-BE49-F238E27FC236}">
                <a16:creationId xmlns:a16="http://schemas.microsoft.com/office/drawing/2014/main" id="{3F81EEDD-DA19-758B-1A26-A8A7D620F8DF}"/>
              </a:ext>
            </a:extLst>
          </p:cNvPr>
          <p:cNvPicPr>
            <a:picLocks noChangeAspect="1"/>
          </p:cNvPicPr>
          <p:nvPr/>
        </p:nvPicPr>
        <p:blipFill>
          <a:blip r:embed="rId12"/>
          <a:srcRect t="9968" b="9968"/>
          <a:stretch/>
        </p:blipFill>
        <p:spPr>
          <a:xfrm>
            <a:off x="6366254" y="5106392"/>
            <a:ext cx="2542854" cy="1440540"/>
          </a:xfrm>
          <a:prstGeom prst="rect">
            <a:avLst/>
          </a:prstGeom>
        </p:spPr>
      </p:pic>
      <p:pic>
        <p:nvPicPr>
          <p:cNvPr id="17" name="Picture 16">
            <a:extLst>
              <a:ext uri="{FF2B5EF4-FFF2-40B4-BE49-F238E27FC236}">
                <a16:creationId xmlns:a16="http://schemas.microsoft.com/office/drawing/2014/main" id="{FBBFBFBF-F6A8-81B0-C232-5D6589820110}"/>
              </a:ext>
            </a:extLst>
          </p:cNvPr>
          <p:cNvPicPr>
            <a:picLocks noChangeAspect="1"/>
          </p:cNvPicPr>
          <p:nvPr/>
        </p:nvPicPr>
        <p:blipFill>
          <a:blip r:embed="rId13"/>
          <a:srcRect t="12813" b="12813"/>
          <a:stretch/>
        </p:blipFill>
        <p:spPr>
          <a:xfrm>
            <a:off x="371724" y="5090745"/>
            <a:ext cx="2772250" cy="1458880"/>
          </a:xfrm>
          <a:prstGeom prst="rect">
            <a:avLst/>
          </a:prstGeom>
        </p:spPr>
      </p:pic>
      <p:pic>
        <p:nvPicPr>
          <p:cNvPr id="19" name="Bildobjekt 6" descr="An image showing text, Fonts, Graphics, graphic design&#10;&#10;AI-generated content may be inaccurate.">
            <a:extLst>
              <a:ext uri="{FF2B5EF4-FFF2-40B4-BE49-F238E27FC236}">
                <a16:creationId xmlns:a16="http://schemas.microsoft.com/office/drawing/2014/main" id="{2F66AE66-9138-B7E5-542F-4C98B1C0FD6C}"/>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11500"/>
                    </a14:imgEffect>
                    <a14:imgEffect>
                      <a14:saturation sat="2000"/>
                    </a14:imgEffect>
                    <a14:imgEffect>
                      <a14:brightnessContrast bright="70000" contrast="100000"/>
                    </a14:imgEffect>
                  </a14:imgLayer>
                </a14:imgProps>
              </a:ext>
              <a:ext uri="{28A0092B-C50C-407E-A947-70E740481C1C}">
                <a14:useLocalDpi xmlns:a14="http://schemas.microsoft.com/office/drawing/2010/main" val="0"/>
              </a:ext>
            </a:extLst>
          </a:blip>
          <a:srcRect l="12734" t="18632" r="17516" b="18930"/>
          <a:stretch/>
        </p:blipFill>
        <p:spPr>
          <a:xfrm>
            <a:off x="10669203" y="3298783"/>
            <a:ext cx="1356493" cy="1730185"/>
          </a:xfrm>
          <a:prstGeom prst="rect">
            <a:avLst/>
          </a:prstGeom>
        </p:spPr>
      </p:pic>
      <p:pic>
        <p:nvPicPr>
          <p:cNvPr id="3" name="Picture 2" descr="Hands holding up numbers on a black background&#10;&#10;AI-generated content may be incorrect.">
            <a:extLst>
              <a:ext uri="{FF2B5EF4-FFF2-40B4-BE49-F238E27FC236}">
                <a16:creationId xmlns:a16="http://schemas.microsoft.com/office/drawing/2014/main" id="{745D7516-51FD-4EDD-2F61-5CF4C845C932}"/>
              </a:ext>
            </a:extLst>
          </p:cNvPr>
          <p:cNvPicPr>
            <a:picLocks noChangeAspect="1"/>
          </p:cNvPicPr>
          <p:nvPr/>
        </p:nvPicPr>
        <p:blipFill>
          <a:blip r:embed="rId16"/>
          <a:srcRect l="25581" t="6726" r="23257" b="8656"/>
          <a:stretch/>
        </p:blipFill>
        <p:spPr>
          <a:xfrm>
            <a:off x="9901107" y="2506062"/>
            <a:ext cx="1153066" cy="1348306"/>
          </a:xfrm>
          <a:prstGeom prst="rect">
            <a:avLst/>
          </a:prstGeom>
        </p:spPr>
      </p:pic>
      <p:pic>
        <p:nvPicPr>
          <p:cNvPr id="21" name="Picture 20" descr="Hands holding a square sign&#10;&#10;AI-generated content may be incorrect.">
            <a:extLst>
              <a:ext uri="{FF2B5EF4-FFF2-40B4-BE49-F238E27FC236}">
                <a16:creationId xmlns:a16="http://schemas.microsoft.com/office/drawing/2014/main" id="{C8339A58-C8E1-3D69-EAFD-800CE19931B1}"/>
              </a:ext>
            </a:extLst>
          </p:cNvPr>
          <p:cNvPicPr>
            <a:picLocks noChangeAspect="1"/>
          </p:cNvPicPr>
          <p:nvPr/>
        </p:nvPicPr>
        <p:blipFill>
          <a:blip r:embed="rId17"/>
          <a:srcRect l="9585" t="5003" r="12679" b="5435"/>
          <a:stretch/>
        </p:blipFill>
        <p:spPr>
          <a:xfrm>
            <a:off x="8224786" y="2550221"/>
            <a:ext cx="1485098" cy="1453241"/>
          </a:xfrm>
          <a:prstGeom prst="rect">
            <a:avLst/>
          </a:prstGeom>
        </p:spPr>
      </p:pic>
      <p:pic>
        <p:nvPicPr>
          <p:cNvPr id="23" name="Picture 22" descr="A hand with a finger raised&#10;&#10;AI-generated content may be incorrect.">
            <a:extLst>
              <a:ext uri="{FF2B5EF4-FFF2-40B4-BE49-F238E27FC236}">
                <a16:creationId xmlns:a16="http://schemas.microsoft.com/office/drawing/2014/main" id="{966B3154-267D-24F1-E0AA-4B79B98D52F2}"/>
              </a:ext>
            </a:extLst>
          </p:cNvPr>
          <p:cNvPicPr>
            <a:picLocks noChangeAspect="1"/>
          </p:cNvPicPr>
          <p:nvPr/>
        </p:nvPicPr>
        <p:blipFill>
          <a:blip r:embed="rId18"/>
          <a:srcRect l="36798" t="22591" r="35352" b="7469"/>
          <a:stretch/>
        </p:blipFill>
        <p:spPr>
          <a:xfrm>
            <a:off x="9925083" y="3916045"/>
            <a:ext cx="619973" cy="1100756"/>
          </a:xfrm>
          <a:prstGeom prst="rect">
            <a:avLst/>
          </a:prstGeom>
        </p:spPr>
      </p:pic>
      <p:pic>
        <p:nvPicPr>
          <p:cNvPr id="25" name="Picture 24" descr="A white hand with a heart on a black background&#10;&#10;AI-generated content may be incorrect.">
            <a:extLst>
              <a:ext uri="{FF2B5EF4-FFF2-40B4-BE49-F238E27FC236}">
                <a16:creationId xmlns:a16="http://schemas.microsoft.com/office/drawing/2014/main" id="{8A8561B8-1232-3EF5-EEA4-28CB985499E4}"/>
              </a:ext>
            </a:extLst>
          </p:cNvPr>
          <p:cNvPicPr>
            <a:picLocks noChangeAspect="1"/>
          </p:cNvPicPr>
          <p:nvPr/>
        </p:nvPicPr>
        <p:blipFill>
          <a:blip r:embed="rId19"/>
          <a:srcRect l="41033" t="6096" r="30830" b="7700"/>
          <a:stretch/>
        </p:blipFill>
        <p:spPr>
          <a:xfrm>
            <a:off x="6403919" y="3723801"/>
            <a:ext cx="607554" cy="1315967"/>
          </a:xfrm>
          <a:prstGeom prst="rect">
            <a:avLst/>
          </a:prstGeom>
        </p:spPr>
      </p:pic>
      <p:pic>
        <p:nvPicPr>
          <p:cNvPr id="27" name="Picture 26" descr="A white and black symbol of hands clasped together&#10;&#10;AI-generated content may be incorrect.">
            <a:extLst>
              <a:ext uri="{FF2B5EF4-FFF2-40B4-BE49-F238E27FC236}">
                <a16:creationId xmlns:a16="http://schemas.microsoft.com/office/drawing/2014/main" id="{DBEB7657-77D3-0FF3-F495-79257036C43F}"/>
              </a:ext>
            </a:extLst>
          </p:cNvPr>
          <p:cNvPicPr>
            <a:picLocks noChangeAspect="1"/>
          </p:cNvPicPr>
          <p:nvPr/>
        </p:nvPicPr>
        <p:blipFill>
          <a:blip r:embed="rId20"/>
          <a:srcRect l="17110" t="10627" r="14971" b="8656"/>
          <a:stretch/>
        </p:blipFill>
        <p:spPr>
          <a:xfrm>
            <a:off x="8401699" y="3896824"/>
            <a:ext cx="1292657" cy="1086123"/>
          </a:xfrm>
          <a:prstGeom prst="rect">
            <a:avLst/>
          </a:prstGeom>
        </p:spPr>
      </p:pic>
      <p:pic>
        <p:nvPicPr>
          <p:cNvPr id="29" name="Picture 28" descr="A white hands making a heart shape&#10;&#10;AI-generated content may be incorrect.">
            <a:extLst>
              <a:ext uri="{FF2B5EF4-FFF2-40B4-BE49-F238E27FC236}">
                <a16:creationId xmlns:a16="http://schemas.microsoft.com/office/drawing/2014/main" id="{BB97D0E0-11A7-2D7B-6D63-1DC25BDC0A29}"/>
              </a:ext>
            </a:extLst>
          </p:cNvPr>
          <p:cNvPicPr>
            <a:picLocks noChangeAspect="1"/>
          </p:cNvPicPr>
          <p:nvPr/>
        </p:nvPicPr>
        <p:blipFill>
          <a:blip r:embed="rId21"/>
          <a:srcRect l="13725" t="16528" r="7558" b="12049"/>
          <a:stretch/>
        </p:blipFill>
        <p:spPr>
          <a:xfrm>
            <a:off x="6266413" y="2506062"/>
            <a:ext cx="1485098" cy="952673"/>
          </a:xfrm>
          <a:prstGeom prst="rect">
            <a:avLst/>
          </a:prstGeom>
        </p:spPr>
      </p:pic>
      <p:pic>
        <p:nvPicPr>
          <p:cNvPr id="33" name="Picture 32" descr="A hands making a heart shape&#10;&#10;AI-generated content may be incorrect.">
            <a:extLst>
              <a:ext uri="{FF2B5EF4-FFF2-40B4-BE49-F238E27FC236}">
                <a16:creationId xmlns:a16="http://schemas.microsoft.com/office/drawing/2014/main" id="{3BED6F56-1B9D-36A6-2AE5-285F3A905F51}"/>
              </a:ext>
            </a:extLst>
          </p:cNvPr>
          <p:cNvPicPr>
            <a:picLocks noChangeAspect="1"/>
          </p:cNvPicPr>
          <p:nvPr/>
        </p:nvPicPr>
        <p:blipFill>
          <a:blip r:embed="rId22"/>
          <a:srcRect l="8527" t="20464" r="5611" b="14156"/>
          <a:stretch/>
        </p:blipFill>
        <p:spPr>
          <a:xfrm>
            <a:off x="6298748" y="226411"/>
            <a:ext cx="1685465" cy="907387"/>
          </a:xfrm>
          <a:prstGeom prst="rect">
            <a:avLst/>
          </a:prstGeom>
        </p:spPr>
      </p:pic>
      <p:pic>
        <p:nvPicPr>
          <p:cNvPr id="37" name="Picture 36" descr="A hand with a heart on it&#10;&#10;AI-generated content may be incorrect.">
            <a:extLst>
              <a:ext uri="{FF2B5EF4-FFF2-40B4-BE49-F238E27FC236}">
                <a16:creationId xmlns:a16="http://schemas.microsoft.com/office/drawing/2014/main" id="{FB3D443A-8615-418B-D5BA-878F4D76B9AC}"/>
              </a:ext>
            </a:extLst>
          </p:cNvPr>
          <p:cNvPicPr>
            <a:picLocks noChangeAspect="1"/>
          </p:cNvPicPr>
          <p:nvPr/>
        </p:nvPicPr>
        <p:blipFill>
          <a:blip r:embed="rId23"/>
          <a:srcRect l="38998" t="8336" r="27681" b="5080"/>
          <a:stretch/>
        </p:blipFill>
        <p:spPr>
          <a:xfrm>
            <a:off x="6155665" y="1200422"/>
            <a:ext cx="705625" cy="1296326"/>
          </a:xfrm>
          <a:prstGeom prst="rect">
            <a:avLst/>
          </a:prstGeom>
        </p:spPr>
      </p:pic>
      <p:pic>
        <p:nvPicPr>
          <p:cNvPr id="4" name="Picture 3" descr="Hands holding up numbers&#10;&#10;AI-generated content may be incorrect.">
            <a:extLst>
              <a:ext uri="{FF2B5EF4-FFF2-40B4-BE49-F238E27FC236}">
                <a16:creationId xmlns:a16="http://schemas.microsoft.com/office/drawing/2014/main" id="{F3322876-1EBD-3FBD-F217-EF8EBDBF9A91}"/>
              </a:ext>
            </a:extLst>
          </p:cNvPr>
          <p:cNvPicPr>
            <a:picLocks noChangeAspect="1"/>
          </p:cNvPicPr>
          <p:nvPr/>
        </p:nvPicPr>
        <p:blipFill>
          <a:blip r:embed="rId24"/>
          <a:srcRect l="23505" t="13618" r="24404" b="5328"/>
          <a:stretch/>
        </p:blipFill>
        <p:spPr>
          <a:xfrm>
            <a:off x="3853030" y="818976"/>
            <a:ext cx="1197491" cy="1317357"/>
          </a:xfrm>
          <a:prstGeom prst="rect">
            <a:avLst/>
          </a:prstGeom>
        </p:spPr>
      </p:pic>
      <p:pic>
        <p:nvPicPr>
          <p:cNvPr id="26" name="Picture 25" descr="A hand making a heart shape with a black background&#10;&#10;AI-generated content may be incorrect.">
            <a:extLst>
              <a:ext uri="{FF2B5EF4-FFF2-40B4-BE49-F238E27FC236}">
                <a16:creationId xmlns:a16="http://schemas.microsoft.com/office/drawing/2014/main" id="{D744C044-8580-9374-11CA-6E70CC1AED4F}"/>
              </a:ext>
            </a:extLst>
          </p:cNvPr>
          <p:cNvPicPr>
            <a:picLocks noChangeAspect="1"/>
          </p:cNvPicPr>
          <p:nvPr/>
        </p:nvPicPr>
        <p:blipFill>
          <a:blip r:embed="rId25"/>
          <a:srcRect l="20265" t="26983" r="14585" b="18055"/>
          <a:stretch/>
        </p:blipFill>
        <p:spPr>
          <a:xfrm>
            <a:off x="542385" y="190160"/>
            <a:ext cx="1452258" cy="866185"/>
          </a:xfrm>
          <a:prstGeom prst="rect">
            <a:avLst/>
          </a:prstGeom>
        </p:spPr>
      </p:pic>
      <p:pic>
        <p:nvPicPr>
          <p:cNvPr id="30" name="Picture 29" descr="A hands holding a sign&#10;&#10;AI-generated content may be incorrect.">
            <a:extLst>
              <a:ext uri="{FF2B5EF4-FFF2-40B4-BE49-F238E27FC236}">
                <a16:creationId xmlns:a16="http://schemas.microsoft.com/office/drawing/2014/main" id="{CB14176B-D3E1-5E3A-CA0E-0D120D68BDAE}"/>
              </a:ext>
            </a:extLst>
          </p:cNvPr>
          <p:cNvPicPr>
            <a:picLocks noChangeAspect="1"/>
          </p:cNvPicPr>
          <p:nvPr/>
        </p:nvPicPr>
        <p:blipFill>
          <a:blip r:embed="rId26"/>
          <a:srcRect l="11791" t="3858" r="9814" b="2905"/>
          <a:stretch/>
        </p:blipFill>
        <p:spPr>
          <a:xfrm>
            <a:off x="2231215" y="159751"/>
            <a:ext cx="1335026" cy="1348306"/>
          </a:xfrm>
          <a:prstGeom prst="rect">
            <a:avLst/>
          </a:prstGeom>
        </p:spPr>
      </p:pic>
      <p:pic>
        <p:nvPicPr>
          <p:cNvPr id="38" name="Picture 37" descr="A hand with a heart in the middle&#10;&#10;AI-generated content may be incorrect.">
            <a:extLst>
              <a:ext uri="{FF2B5EF4-FFF2-40B4-BE49-F238E27FC236}">
                <a16:creationId xmlns:a16="http://schemas.microsoft.com/office/drawing/2014/main" id="{42EE53A9-286D-2600-0F08-6BF27C519E68}"/>
              </a:ext>
            </a:extLst>
          </p:cNvPr>
          <p:cNvPicPr>
            <a:picLocks noChangeAspect="1"/>
          </p:cNvPicPr>
          <p:nvPr/>
        </p:nvPicPr>
        <p:blipFill>
          <a:blip r:embed="rId27"/>
          <a:srcRect l="33239" t="4818" r="33872" b="3434"/>
          <a:stretch/>
        </p:blipFill>
        <p:spPr>
          <a:xfrm>
            <a:off x="302343" y="1083027"/>
            <a:ext cx="765416" cy="1511407"/>
          </a:xfrm>
          <a:prstGeom prst="rect">
            <a:avLst/>
          </a:prstGeom>
        </p:spPr>
      </p:pic>
      <p:pic>
        <p:nvPicPr>
          <p:cNvPr id="40" name="Picture 39" descr="A hands holding each other&#10;&#10;AI-generated content may be incorrect.">
            <a:extLst>
              <a:ext uri="{FF2B5EF4-FFF2-40B4-BE49-F238E27FC236}">
                <a16:creationId xmlns:a16="http://schemas.microsoft.com/office/drawing/2014/main" id="{C4BF89AC-7256-0238-F46B-778D17E44B7A}"/>
              </a:ext>
            </a:extLst>
          </p:cNvPr>
          <p:cNvPicPr>
            <a:picLocks noChangeAspect="1"/>
          </p:cNvPicPr>
          <p:nvPr/>
        </p:nvPicPr>
        <p:blipFill>
          <a:blip r:embed="rId28"/>
          <a:srcRect l="14051" t="6450" r="19208" b="9302"/>
          <a:stretch/>
        </p:blipFill>
        <p:spPr>
          <a:xfrm>
            <a:off x="2287782" y="1477655"/>
            <a:ext cx="1075978" cy="961401"/>
          </a:xfrm>
          <a:prstGeom prst="rect">
            <a:avLst/>
          </a:prstGeom>
        </p:spPr>
      </p:pic>
      <p:pic>
        <p:nvPicPr>
          <p:cNvPr id="42" name="Picture 41" descr="Hands holding up numbers with black background&#10;&#10;AI-generated content may be incorrect.">
            <a:extLst>
              <a:ext uri="{FF2B5EF4-FFF2-40B4-BE49-F238E27FC236}">
                <a16:creationId xmlns:a16="http://schemas.microsoft.com/office/drawing/2014/main" id="{3EB14D23-689A-4C59-5D11-56335058CC6E}"/>
              </a:ext>
            </a:extLst>
          </p:cNvPr>
          <p:cNvPicPr>
            <a:picLocks noChangeAspect="1"/>
          </p:cNvPicPr>
          <p:nvPr/>
        </p:nvPicPr>
        <p:blipFill>
          <a:blip r:embed="rId29"/>
          <a:srcRect l="24070" t="5406" r="21774" b="3419"/>
          <a:stretch/>
        </p:blipFill>
        <p:spPr>
          <a:xfrm>
            <a:off x="9877132" y="65431"/>
            <a:ext cx="1201017" cy="1429554"/>
          </a:xfrm>
          <a:prstGeom prst="rect">
            <a:avLst/>
          </a:prstGeom>
        </p:spPr>
      </p:pic>
      <p:pic>
        <p:nvPicPr>
          <p:cNvPr id="46" name="Picture 45" descr="A hands holding each other&#10;&#10;AI-generated content may be incorrect.">
            <a:extLst>
              <a:ext uri="{FF2B5EF4-FFF2-40B4-BE49-F238E27FC236}">
                <a16:creationId xmlns:a16="http://schemas.microsoft.com/office/drawing/2014/main" id="{29DBAF09-FAFD-40C9-3AD7-219A65A34C07}"/>
              </a:ext>
            </a:extLst>
          </p:cNvPr>
          <p:cNvPicPr>
            <a:picLocks noChangeAspect="1"/>
          </p:cNvPicPr>
          <p:nvPr/>
        </p:nvPicPr>
        <p:blipFill>
          <a:blip r:embed="rId30"/>
          <a:srcRect l="16728" t="5443" r="15235" b="5545"/>
          <a:stretch/>
        </p:blipFill>
        <p:spPr>
          <a:xfrm>
            <a:off x="8357307" y="1278608"/>
            <a:ext cx="1266140" cy="1171143"/>
          </a:xfrm>
          <a:prstGeom prst="rect">
            <a:avLst/>
          </a:prstGeom>
        </p:spPr>
      </p:pic>
      <p:pic>
        <p:nvPicPr>
          <p:cNvPr id="48" name="Picture 47" descr="A hand with a finger raised&#10;&#10;AI-generated content may be incorrect.">
            <a:extLst>
              <a:ext uri="{FF2B5EF4-FFF2-40B4-BE49-F238E27FC236}">
                <a16:creationId xmlns:a16="http://schemas.microsoft.com/office/drawing/2014/main" id="{F7D76180-1949-C359-EC0D-91C684214813}"/>
              </a:ext>
            </a:extLst>
          </p:cNvPr>
          <p:cNvPicPr>
            <a:picLocks noChangeAspect="1"/>
          </p:cNvPicPr>
          <p:nvPr/>
        </p:nvPicPr>
        <p:blipFill>
          <a:blip r:embed="rId31"/>
          <a:srcRect l="32082" t="19073" r="32889" b="6120"/>
          <a:stretch/>
        </p:blipFill>
        <p:spPr>
          <a:xfrm>
            <a:off x="9975963" y="1267913"/>
            <a:ext cx="795886" cy="1201669"/>
          </a:xfrm>
          <a:prstGeom prst="rect">
            <a:avLst/>
          </a:prstGeom>
        </p:spPr>
      </p:pic>
      <p:pic>
        <p:nvPicPr>
          <p:cNvPr id="50" name="Picture 49" descr="Hands holding a white square&#10;&#10;AI-generated content may be incorrect.">
            <a:extLst>
              <a:ext uri="{FF2B5EF4-FFF2-40B4-BE49-F238E27FC236}">
                <a16:creationId xmlns:a16="http://schemas.microsoft.com/office/drawing/2014/main" id="{FFDDDCE2-28AB-BCA8-3879-C86AD3EB0089}"/>
              </a:ext>
            </a:extLst>
          </p:cNvPr>
          <p:cNvPicPr>
            <a:picLocks noChangeAspect="1"/>
          </p:cNvPicPr>
          <p:nvPr/>
        </p:nvPicPr>
        <p:blipFill>
          <a:blip r:embed="rId32"/>
          <a:srcRect l="10972" t="2563" r="11883" b="2161"/>
          <a:stretch/>
        </p:blipFill>
        <p:spPr>
          <a:xfrm>
            <a:off x="8363669" y="85589"/>
            <a:ext cx="1422138" cy="1489699"/>
          </a:xfrm>
          <a:prstGeom prst="rect">
            <a:avLst/>
          </a:prstGeom>
        </p:spPr>
      </p:pic>
      <p:pic>
        <p:nvPicPr>
          <p:cNvPr id="2" name="Bildobjekt 1" descr="Graphics, design, illustration, art&#10;&#10;AI-generated content may be inaccurate.">
            <a:extLst>
              <a:ext uri="{FF2B5EF4-FFF2-40B4-BE49-F238E27FC236}">
                <a16:creationId xmlns:a16="http://schemas.microsoft.com/office/drawing/2014/main" id="{49F0077A-6D01-EAF6-523B-01D8CC7FF506}"/>
              </a:ext>
            </a:extLst>
          </p:cNvPr>
          <p:cNvPicPr>
            <a:picLocks noChangeAspect="1"/>
          </p:cNvPicPr>
          <p:nvPr/>
        </p:nvPicPr>
        <p:blipFill>
          <a:blip r:embed="rId33"/>
          <a:stretch>
            <a:fillRect/>
          </a:stretch>
        </p:blipFill>
        <p:spPr>
          <a:xfrm>
            <a:off x="1353810" y="1335140"/>
            <a:ext cx="762801" cy="1095616"/>
          </a:xfrm>
          <a:prstGeom prst="rect">
            <a:avLst/>
          </a:prstGeom>
        </p:spPr>
      </p:pic>
      <p:pic>
        <p:nvPicPr>
          <p:cNvPr id="14" name="Bildobjekt 13" descr="Graphics, design, art, illustration&#10;&#10;AI-generated content may be inaccurate.">
            <a:extLst>
              <a:ext uri="{FF2B5EF4-FFF2-40B4-BE49-F238E27FC236}">
                <a16:creationId xmlns:a16="http://schemas.microsoft.com/office/drawing/2014/main" id="{47FDA938-00A0-01CC-7AB2-B1B249805CAE}"/>
              </a:ext>
            </a:extLst>
          </p:cNvPr>
          <p:cNvPicPr>
            <a:picLocks noChangeAspect="1"/>
          </p:cNvPicPr>
          <p:nvPr/>
        </p:nvPicPr>
        <p:blipFill>
          <a:blip r:embed="rId34"/>
          <a:stretch>
            <a:fillRect/>
          </a:stretch>
        </p:blipFill>
        <p:spPr>
          <a:xfrm>
            <a:off x="1319294" y="3723801"/>
            <a:ext cx="876656" cy="1259146"/>
          </a:xfrm>
          <a:prstGeom prst="rect">
            <a:avLst/>
          </a:prstGeom>
        </p:spPr>
      </p:pic>
      <p:pic>
        <p:nvPicPr>
          <p:cNvPr id="22" name="Bildobjekt 21" descr="An image showing sketch, clipart, silhouette, black and white&#10;&#10;AI-generated content may be inaccurate.">
            <a:extLst>
              <a:ext uri="{FF2B5EF4-FFF2-40B4-BE49-F238E27FC236}">
                <a16:creationId xmlns:a16="http://schemas.microsoft.com/office/drawing/2014/main" id="{16BC067B-4F11-667F-F025-B2A48B25D699}"/>
              </a:ext>
            </a:extLst>
          </p:cNvPr>
          <p:cNvPicPr>
            <a:picLocks noChangeAspect="1"/>
          </p:cNvPicPr>
          <p:nvPr/>
        </p:nvPicPr>
        <p:blipFill>
          <a:blip r:embed="rId35"/>
          <a:stretch>
            <a:fillRect/>
          </a:stretch>
        </p:blipFill>
        <p:spPr>
          <a:xfrm>
            <a:off x="7391402" y="3723801"/>
            <a:ext cx="876656" cy="1259146"/>
          </a:xfrm>
          <a:prstGeom prst="rect">
            <a:avLst/>
          </a:prstGeom>
        </p:spPr>
      </p:pic>
      <p:pic>
        <p:nvPicPr>
          <p:cNvPr id="31" name="Bildobjekt 30" descr="An image showing clipart, cartoon, design, illustration&#10;&#10;AI-generated content may be inaccurate.">
            <a:extLst>
              <a:ext uri="{FF2B5EF4-FFF2-40B4-BE49-F238E27FC236}">
                <a16:creationId xmlns:a16="http://schemas.microsoft.com/office/drawing/2014/main" id="{C8CC64D6-841A-D990-88B0-5916E6AA9A4C}"/>
              </a:ext>
            </a:extLst>
          </p:cNvPr>
          <p:cNvPicPr>
            <a:picLocks noChangeAspect="1"/>
          </p:cNvPicPr>
          <p:nvPr/>
        </p:nvPicPr>
        <p:blipFill>
          <a:blip r:embed="rId36"/>
          <a:stretch>
            <a:fillRect/>
          </a:stretch>
        </p:blipFill>
        <p:spPr>
          <a:xfrm>
            <a:off x="7192089" y="1335140"/>
            <a:ext cx="705626" cy="1013495"/>
          </a:xfrm>
          <a:prstGeom prst="rect">
            <a:avLst/>
          </a:prstGeom>
        </p:spPr>
      </p:pic>
    </p:spTree>
    <p:extLst>
      <p:ext uri="{BB962C8B-B14F-4D97-AF65-F5344CB8AC3E}">
        <p14:creationId xmlns:p14="http://schemas.microsoft.com/office/powerpoint/2010/main" val="1596417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A8109-C206-AFDC-081C-E11D11AA4ACF}"/>
              </a:ext>
            </a:extLst>
          </p:cNvPr>
          <p:cNvSpPr>
            <a:spLocks noGrp="1"/>
          </p:cNvSpPr>
          <p:nvPr>
            <p:ph type="ctrTitle"/>
          </p:nvPr>
        </p:nvSpPr>
        <p:spPr/>
        <p:txBody>
          <a:bodyPr/>
          <a:lstStyle/>
          <a:p>
            <a:r>
              <a:rPr lang="en"/>
              <a:t>Jamboree26</a:t>
            </a:r>
          </a:p>
        </p:txBody>
      </p:sp>
      <p:sp>
        <p:nvSpPr>
          <p:cNvPr id="3" name="Underrubrik 2">
            <a:extLst>
              <a:ext uri="{FF2B5EF4-FFF2-40B4-BE49-F238E27FC236}">
                <a16:creationId xmlns:a16="http://schemas.microsoft.com/office/drawing/2014/main" id="{761B31BA-E1B0-E307-7373-9DCB24716667}"/>
              </a:ext>
            </a:extLst>
          </p:cNvPr>
          <p:cNvSpPr>
            <a:spLocks noGrp="1"/>
          </p:cNvSpPr>
          <p:nvPr>
            <p:ph type="subTitle" idx="1"/>
          </p:nvPr>
        </p:nvSpPr>
        <p:spPr/>
        <p:txBody>
          <a:bodyPr/>
          <a:lstStyle/>
          <a:p>
            <a:r>
              <a:rPr lang="en"/>
              <a:t>Sweden's national jamboree</a:t>
            </a:r>
          </a:p>
        </p:txBody>
      </p:sp>
    </p:spTree>
    <p:extLst>
      <p:ext uri="{BB962C8B-B14F-4D97-AF65-F5344CB8AC3E}">
        <p14:creationId xmlns:p14="http://schemas.microsoft.com/office/powerpoint/2010/main" val="923938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26-promofilm">
            <a:hlinkClick r:id="" action="ppaction://media"/>
            <a:extLst>
              <a:ext uri="{FF2B5EF4-FFF2-40B4-BE49-F238E27FC236}">
                <a16:creationId xmlns:a16="http://schemas.microsoft.com/office/drawing/2014/main" id="{5903227F-5492-F160-84EF-8AA12D70AB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763"/>
            <a:ext cx="12195175" cy="6859786"/>
          </a:xfrm>
          <a:prstGeom prst="rect">
            <a:avLst/>
          </a:prstGeom>
        </p:spPr>
      </p:pic>
    </p:spTree>
    <p:extLst>
      <p:ext uri="{BB962C8B-B14F-4D97-AF65-F5344CB8AC3E}">
        <p14:creationId xmlns:p14="http://schemas.microsoft.com/office/powerpoint/2010/main" val="179603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486CD5-B80C-44BF-8691-962668709BED}"/>
              </a:ext>
            </a:extLst>
          </p:cNvPr>
          <p:cNvSpPr>
            <a:spLocks noGrp="1"/>
          </p:cNvSpPr>
          <p:nvPr>
            <p:ph type="title"/>
          </p:nvPr>
        </p:nvSpPr>
        <p:spPr/>
        <p:txBody>
          <a:bodyPr>
            <a:normAutofit fontScale="90000"/>
          </a:bodyPr>
          <a:lstStyle/>
          <a:p>
            <a:r>
              <a:rPr lang="en" dirty="0"/>
              <a:t>Swedish National Scout Jamboree</a:t>
            </a:r>
          </a:p>
        </p:txBody>
      </p:sp>
      <p:sp>
        <p:nvSpPr>
          <p:cNvPr id="3" name="Platshållare för innehåll 2">
            <a:extLst>
              <a:ext uri="{FF2B5EF4-FFF2-40B4-BE49-F238E27FC236}">
                <a16:creationId xmlns:a16="http://schemas.microsoft.com/office/drawing/2014/main" id="{32430D01-A745-2E60-BA3C-3E19CD1D4D1B}"/>
              </a:ext>
            </a:extLst>
          </p:cNvPr>
          <p:cNvSpPr>
            <a:spLocks noGrp="1"/>
          </p:cNvSpPr>
          <p:nvPr>
            <p:ph idx="1"/>
          </p:nvPr>
        </p:nvSpPr>
        <p:spPr/>
        <p:txBody>
          <a:bodyPr/>
          <a:lstStyle/>
          <a:p>
            <a:r>
              <a:rPr lang="en" dirty="0"/>
              <a:t>Camp for all Scouts in Sweden, all associations</a:t>
            </a:r>
          </a:p>
          <a:p>
            <a:r>
              <a:rPr lang="en" dirty="0"/>
              <a:t>Experience community, be inspired and see the breadth of the movement</a:t>
            </a:r>
          </a:p>
          <a:p>
            <a:r>
              <a:rPr lang="en" dirty="0"/>
              <a:t>Develops applications, content, and experiences</a:t>
            </a:r>
          </a:p>
        </p:txBody>
      </p:sp>
      <p:pic>
        <p:nvPicPr>
          <p:cNvPr id="6" name="Platshållare för bild 5" descr="A picture showing sky, outdoors, clothing, clouds&#10;&#10;AI-generated content may be inaccurate.">
            <a:extLst>
              <a:ext uri="{FF2B5EF4-FFF2-40B4-BE49-F238E27FC236}">
                <a16:creationId xmlns:a16="http://schemas.microsoft.com/office/drawing/2014/main" id="{9F8B9B49-DEA2-3B20-50D8-ED8C1DFD5EC9}"/>
              </a:ext>
            </a:extLst>
          </p:cNvPr>
          <p:cNvPicPr>
            <a:picLocks noGrp="1" noChangeAspect="1"/>
          </p:cNvPicPr>
          <p:nvPr>
            <p:ph type="pic" sz="quarter" idx="13"/>
          </p:nvPr>
        </p:nvPicPr>
        <p:blipFill>
          <a:blip r:embed="rId3"/>
          <a:srcRect l="24479" r="15721"/>
          <a:stretch>
            <a:fillRect/>
          </a:stretch>
        </p:blipFill>
        <p:spPr>
          <a:xfrm>
            <a:off x="6040882" y="0"/>
            <a:ext cx="6151118" cy="6858000"/>
          </a:xfrm>
        </p:spPr>
      </p:pic>
    </p:spTree>
    <p:extLst>
      <p:ext uri="{BB962C8B-B14F-4D97-AF65-F5344CB8AC3E}">
        <p14:creationId xmlns:p14="http://schemas.microsoft.com/office/powerpoint/2010/main" val="85449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20AD5A-7846-96AC-6930-4EB502F2AF04}"/>
              </a:ext>
            </a:extLst>
          </p:cNvPr>
          <p:cNvSpPr>
            <a:spLocks noGrp="1"/>
          </p:cNvSpPr>
          <p:nvPr>
            <p:ph type="title"/>
          </p:nvPr>
        </p:nvSpPr>
        <p:spPr/>
        <p:txBody>
          <a:bodyPr/>
          <a:lstStyle/>
          <a:p>
            <a:r>
              <a:rPr lang="en"/>
              <a:t>Jamboree26</a:t>
            </a:r>
          </a:p>
        </p:txBody>
      </p:sp>
      <p:sp>
        <p:nvSpPr>
          <p:cNvPr id="3" name="Platshållare för innehåll 2">
            <a:extLst>
              <a:ext uri="{FF2B5EF4-FFF2-40B4-BE49-F238E27FC236}">
                <a16:creationId xmlns:a16="http://schemas.microsoft.com/office/drawing/2014/main" id="{A8419E3E-7BB3-9B31-5079-373B1B087234}"/>
              </a:ext>
            </a:extLst>
          </p:cNvPr>
          <p:cNvSpPr>
            <a:spLocks noGrp="1"/>
          </p:cNvSpPr>
          <p:nvPr>
            <p:ph idx="1"/>
          </p:nvPr>
        </p:nvSpPr>
        <p:spPr/>
        <p:txBody>
          <a:bodyPr/>
          <a:lstStyle/>
          <a:p>
            <a:r>
              <a:rPr lang="en" dirty="0"/>
              <a:t>July 25 – August 1</a:t>
            </a:r>
          </a:p>
          <a:p>
            <a:r>
              <a:rPr lang="en" dirty="0"/>
              <a:t>Norra </a:t>
            </a:r>
            <a:r>
              <a:rPr lang="en" dirty="0" err="1"/>
              <a:t>Åsum</a:t>
            </a:r>
            <a:r>
              <a:rPr lang="en" dirty="0"/>
              <a:t>, Kristianstad</a:t>
            </a:r>
          </a:p>
          <a:p>
            <a:r>
              <a:rPr lang="en" dirty="0"/>
              <a:t>Theme: Together</a:t>
            </a:r>
          </a:p>
          <a:p>
            <a:r>
              <a:rPr lang="en" dirty="0"/>
              <a:t>10,000–15,000 Scouts</a:t>
            </a:r>
          </a:p>
          <a:p>
            <a:pPr lvl="1"/>
            <a:r>
              <a:rPr lang="en" dirty="0"/>
              <a:t>Of which 1000–2000 foreign</a:t>
            </a:r>
          </a:p>
        </p:txBody>
      </p:sp>
      <p:pic>
        <p:nvPicPr>
          <p:cNvPr id="6" name="Platshållare för bild 5" descr="A picture showing person, outdoors, sky, clothing&#10;&#10;AI-generated content may be inaccurate.">
            <a:extLst>
              <a:ext uri="{FF2B5EF4-FFF2-40B4-BE49-F238E27FC236}">
                <a16:creationId xmlns:a16="http://schemas.microsoft.com/office/drawing/2014/main" id="{66AAE080-3A2A-BE68-4B20-277ACA82DD40}"/>
              </a:ext>
            </a:extLst>
          </p:cNvPr>
          <p:cNvPicPr>
            <a:picLocks noGrp="1" noChangeAspect="1"/>
          </p:cNvPicPr>
          <p:nvPr>
            <p:ph type="pic" sz="quarter" idx="13"/>
          </p:nvPr>
        </p:nvPicPr>
        <p:blipFill>
          <a:blip r:embed="rId3"/>
          <a:srcRect l="37859" r="2241"/>
          <a:stretch>
            <a:fillRect/>
          </a:stretch>
        </p:blipFill>
        <p:spPr>
          <a:xfrm>
            <a:off x="6040882" y="0"/>
            <a:ext cx="6151118" cy="6858000"/>
          </a:xfrm>
        </p:spPr>
      </p:pic>
      <p:pic>
        <p:nvPicPr>
          <p:cNvPr id="7" name="Platshållare för innehåll 5">
            <a:extLst>
              <a:ext uri="{FF2B5EF4-FFF2-40B4-BE49-F238E27FC236}">
                <a16:creationId xmlns:a16="http://schemas.microsoft.com/office/drawing/2014/main" id="{629968EE-279D-5FA2-856A-F504CE0EB18A}"/>
              </a:ext>
            </a:extLst>
          </p:cNvPr>
          <p:cNvPicPr>
            <a:picLocks noChangeAspect="1"/>
          </p:cNvPicPr>
          <p:nvPr/>
        </p:nvPicPr>
        <p:blipFill>
          <a:blip r:embed="rId4"/>
          <a:srcRect/>
          <a:stretch/>
        </p:blipFill>
        <p:spPr>
          <a:xfrm>
            <a:off x="1252714" y="4653886"/>
            <a:ext cx="3414382" cy="2415891"/>
          </a:xfrm>
          <a:prstGeom prst="rect">
            <a:avLst/>
          </a:prstGeom>
        </p:spPr>
      </p:pic>
    </p:spTree>
    <p:extLst>
      <p:ext uri="{BB962C8B-B14F-4D97-AF65-F5344CB8AC3E}">
        <p14:creationId xmlns:p14="http://schemas.microsoft.com/office/powerpoint/2010/main" val="163496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12BE80-FCE2-ED71-5C7E-63AB0D03C8CB}"/>
              </a:ext>
            </a:extLst>
          </p:cNvPr>
          <p:cNvSpPr>
            <a:spLocks noGrp="1"/>
          </p:cNvSpPr>
          <p:nvPr>
            <p:ph type="title"/>
          </p:nvPr>
        </p:nvSpPr>
        <p:spPr/>
        <p:txBody>
          <a:bodyPr/>
          <a:lstStyle/>
          <a:p>
            <a:r>
              <a:rPr lang="en"/>
              <a:t>How do we go?</a:t>
            </a:r>
          </a:p>
        </p:txBody>
      </p:sp>
      <p:sp>
        <p:nvSpPr>
          <p:cNvPr id="3" name="Platshållare för innehåll 2">
            <a:extLst>
              <a:ext uri="{FF2B5EF4-FFF2-40B4-BE49-F238E27FC236}">
                <a16:creationId xmlns:a16="http://schemas.microsoft.com/office/drawing/2014/main" id="{25375754-B6ED-838C-0B74-528616AE0550}"/>
              </a:ext>
            </a:extLst>
          </p:cNvPr>
          <p:cNvSpPr>
            <a:spLocks noGrp="1"/>
          </p:cNvSpPr>
          <p:nvPr>
            <p:ph idx="1"/>
          </p:nvPr>
        </p:nvSpPr>
        <p:spPr/>
        <p:txBody>
          <a:bodyPr/>
          <a:lstStyle/>
          <a:p>
            <a:r>
              <a:rPr lang="en" dirty="0"/>
              <a:t>[fill in information about the trip]</a:t>
            </a:r>
          </a:p>
        </p:txBody>
      </p:sp>
      <p:pic>
        <p:nvPicPr>
          <p:cNvPr id="5" name="Picture 26" descr="A white and black symbol of hands clasped together&#10;&#10;AI-generated content may be incorrect.">
            <a:extLst>
              <a:ext uri="{FF2B5EF4-FFF2-40B4-BE49-F238E27FC236}">
                <a16:creationId xmlns:a16="http://schemas.microsoft.com/office/drawing/2014/main" id="{9E01D88F-AFB3-BD75-3107-F42FE93C8797}"/>
              </a:ext>
            </a:extLst>
          </p:cNvPr>
          <p:cNvPicPr>
            <a:picLocks noGrp="1" noChangeAspect="1"/>
          </p:cNvPicPr>
          <p:nvPr>
            <p:ph sz="quarter" idx="10"/>
          </p:nvPr>
        </p:nvPicPr>
        <p:blipFill>
          <a:blip r:embed="rId3"/>
          <a:srcRect l="17110" t="10627" r="14971" b="8656"/>
          <a:stretch/>
        </p:blipFill>
        <p:spPr>
          <a:xfrm>
            <a:off x="8602007" y="2252663"/>
            <a:ext cx="2800074" cy="2352675"/>
          </a:xfrm>
          <a:prstGeom prst="rect">
            <a:avLst/>
          </a:prstGeom>
        </p:spPr>
      </p:pic>
    </p:spTree>
    <p:extLst>
      <p:ext uri="{BB962C8B-B14F-4D97-AF65-F5344CB8AC3E}">
        <p14:creationId xmlns:p14="http://schemas.microsoft.com/office/powerpoint/2010/main" val="172975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79B6C3-2C7F-25BD-EEB7-19778ED62843}"/>
              </a:ext>
            </a:extLst>
          </p:cNvPr>
          <p:cNvSpPr>
            <a:spLocks noGrp="1"/>
          </p:cNvSpPr>
          <p:nvPr>
            <p:ph type="title"/>
          </p:nvPr>
        </p:nvSpPr>
        <p:spPr>
          <a:xfrm>
            <a:off x="5321847" y="976230"/>
            <a:ext cx="5755884" cy="841829"/>
          </a:xfrm>
        </p:spPr>
        <p:txBody>
          <a:bodyPr>
            <a:noAutofit/>
          </a:bodyPr>
          <a:lstStyle/>
          <a:p>
            <a:r>
              <a:rPr lang="en" sz="4400"/>
              <a:t>Theme: Together</a:t>
            </a:r>
          </a:p>
        </p:txBody>
      </p:sp>
      <p:sp>
        <p:nvSpPr>
          <p:cNvPr id="3" name="Platshållare för text 2">
            <a:extLst>
              <a:ext uri="{FF2B5EF4-FFF2-40B4-BE49-F238E27FC236}">
                <a16:creationId xmlns:a16="http://schemas.microsoft.com/office/drawing/2014/main" id="{CFB5B2BC-D8AE-715B-1768-0396DB8C9243}"/>
              </a:ext>
            </a:extLst>
          </p:cNvPr>
          <p:cNvSpPr>
            <a:spLocks noGrp="1"/>
          </p:cNvSpPr>
          <p:nvPr>
            <p:ph type="body" sz="half" idx="2"/>
          </p:nvPr>
        </p:nvSpPr>
        <p:spPr>
          <a:xfrm>
            <a:off x="5321847" y="1963711"/>
            <a:ext cx="6172200" cy="3500542"/>
          </a:xfrm>
        </p:spPr>
        <p:txBody>
          <a:bodyPr/>
          <a:lstStyle/>
          <a:p>
            <a:pPr marL="228600" lvl="0" indent="-228600">
              <a:buFont typeface="Arial" panose="020B0604020202020204" pitchFamily="34" charset="0"/>
              <a:buChar char="•"/>
              <a:defRPr/>
            </a:pPr>
            <a:r>
              <a:rPr lang="en" sz="2800" strike="sngStrike" dirty="0">
                <a:solidFill>
                  <a:schemeClr val="bg1"/>
                </a:solidFill>
              </a:rPr>
              <a:t>Participants</a:t>
            </a:r>
            <a:r>
              <a:rPr kumimoji="0" lang="en" sz="2800" b="0"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  ➡️   </a:t>
            </a:r>
            <a:r>
              <a:rPr kumimoji="0" lang="en" sz="2800" b="0" i="0" u="sng"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Co-creators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 sz="2800" b="0"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Arenas, opportunities and forums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 sz="2800" dirty="0">
                <a:solidFill>
                  <a:schemeClr val="bg1"/>
                </a:solidFill>
              </a:rPr>
              <a:t>Democracy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 sz="2800" dirty="0">
                <a:solidFill>
                  <a:schemeClr val="bg1"/>
                </a:solidFill>
              </a:rPr>
              <a:t>Having someone by your side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 sz="2800" dirty="0">
                <a:solidFill>
                  <a:schemeClr val="bg1"/>
                </a:solidFill>
              </a:rPr>
              <a:t>Listen, make your voice heard and be listened to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 sz="2800" dirty="0">
                <a:solidFill>
                  <a:schemeClr val="bg1"/>
                </a:solidFill>
              </a:rPr>
              <a:t>A unified Scout movement</a:t>
            </a:r>
            <a:endParaRPr lang="sv-SE" dirty="0">
              <a:solidFill>
                <a:schemeClr val="bg1"/>
              </a:solidFill>
            </a:endParaRPr>
          </a:p>
        </p:txBody>
      </p:sp>
      <p:pic>
        <p:nvPicPr>
          <p:cNvPr id="8" name="Picture 24" descr="A white hand with a heart on a black background&#10;&#10;AI-generated content may be incorrect.">
            <a:extLst>
              <a:ext uri="{FF2B5EF4-FFF2-40B4-BE49-F238E27FC236}">
                <a16:creationId xmlns:a16="http://schemas.microsoft.com/office/drawing/2014/main" id="{A7CE1CBD-8F07-BAAB-6939-216928357F70}"/>
              </a:ext>
            </a:extLst>
          </p:cNvPr>
          <p:cNvPicPr>
            <a:picLocks noChangeAspect="1"/>
          </p:cNvPicPr>
          <p:nvPr/>
        </p:nvPicPr>
        <p:blipFill>
          <a:blip r:embed="rId3"/>
          <a:srcRect l="41033" t="6096" r="30830" b="7700"/>
          <a:stretch/>
        </p:blipFill>
        <p:spPr>
          <a:xfrm>
            <a:off x="1816929" y="2101157"/>
            <a:ext cx="1226074" cy="2655686"/>
          </a:xfrm>
          <a:prstGeom prst="rect">
            <a:avLst/>
          </a:prstGeom>
        </p:spPr>
      </p:pic>
    </p:spTree>
    <p:extLst>
      <p:ext uri="{BB962C8B-B14F-4D97-AF65-F5344CB8AC3E}">
        <p14:creationId xmlns:p14="http://schemas.microsoft.com/office/powerpoint/2010/main" val="243004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grpId="0" nodeType="afterEffect">
                                  <p:stCondLst>
                                    <p:cond delay="15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grpId="0" nodeType="afterEffect">
                                  <p:stCondLst>
                                    <p:cond delay="1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Jamboree26 Färgglad">
  <a:themeElements>
    <a:clrScheme name="Jamboree26">
      <a:dk1>
        <a:srgbClr val="00355F"/>
      </a:dk1>
      <a:lt1>
        <a:srgbClr val="FFFFFF"/>
      </a:lt1>
      <a:dk2>
        <a:srgbClr val="00355F"/>
      </a:dk2>
      <a:lt2>
        <a:srgbClr val="FEFEFE"/>
      </a:lt2>
      <a:accent1>
        <a:srgbClr val="00355F"/>
      </a:accent1>
      <a:accent2>
        <a:srgbClr val="80A5BF"/>
      </a:accent2>
      <a:accent3>
        <a:srgbClr val="C61E3F"/>
      </a:accent3>
      <a:accent4>
        <a:srgbClr val="F7AAB5"/>
      </a:accent4>
      <a:accent5>
        <a:srgbClr val="F8A54A"/>
      </a:accent5>
      <a:accent6>
        <a:srgbClr val="FEF1E2"/>
      </a:accent6>
      <a:hlink>
        <a:srgbClr val="80A5BF"/>
      </a:hlink>
      <a:folHlink>
        <a:srgbClr val="80A5BF"/>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amboree26 Färgglad mall" id="{97035107-F87F-7B4B-B4DC-CC0FCFB59B2B}" vid="{9FD9475C-F3F3-2546-B060-33C537B05A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899FA1A9DB25649865C719F2FD13977" ma:contentTypeVersion="12" ma:contentTypeDescription="Skapa ett nytt dokument." ma:contentTypeScope="" ma:versionID="05a15675bd248d134212b046bc64287c">
  <xsd:schema xmlns:xsd="http://www.w3.org/2001/XMLSchema" xmlns:xs="http://www.w3.org/2001/XMLSchema" xmlns:p="http://schemas.microsoft.com/office/2006/metadata/properties" xmlns:ns2="326c5725-7413-4395-8e88-dd0d8ba39580" xmlns:ns3="aff3c7a4-522a-4632-a723-82686163d445" targetNamespace="http://schemas.microsoft.com/office/2006/metadata/properties" ma:root="true" ma:fieldsID="b1dd5634f9e4a331f2d58d64cc641ecf" ns2:_="" ns3:_="">
    <xsd:import namespace="326c5725-7413-4395-8e88-dd0d8ba39580"/>
    <xsd:import namespace="aff3c7a4-522a-4632-a723-82686163d4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6c5725-7413-4395-8e88-dd0d8ba395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0559c95e-54ef-4c91-b850-b694aa19f85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f3c7a4-522a-4632-a723-82686163d44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e2b19e3-e068-44c4-bf6c-b5f9fe8f7a6b}" ma:internalName="TaxCatchAll" ma:showField="CatchAllData" ma:web="aff3c7a4-522a-4632-a723-82686163d4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26c5725-7413-4395-8e88-dd0d8ba39580">
      <Terms xmlns="http://schemas.microsoft.com/office/infopath/2007/PartnerControls"/>
    </lcf76f155ced4ddcb4097134ff3c332f>
    <TaxCatchAll xmlns="aff3c7a4-522a-4632-a723-82686163d445" xsi:nil="true"/>
  </documentManagement>
</p:properties>
</file>

<file path=customXml/itemProps1.xml><?xml version="1.0" encoding="utf-8"?>
<ds:datastoreItem xmlns:ds="http://schemas.openxmlformats.org/officeDocument/2006/customXml" ds:itemID="{5AC4801D-5AD2-41E2-960E-AB1A83D388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6c5725-7413-4395-8e88-dd0d8ba39580"/>
    <ds:schemaRef ds:uri="aff3c7a4-522a-4632-a723-82686163d4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453953-2118-4D98-A9DD-FA390D9AF5B6}">
  <ds:schemaRefs>
    <ds:schemaRef ds:uri="http://schemas.microsoft.com/sharepoint/v3/contenttype/forms"/>
  </ds:schemaRefs>
</ds:datastoreItem>
</file>

<file path=customXml/itemProps3.xml><?xml version="1.0" encoding="utf-8"?>
<ds:datastoreItem xmlns:ds="http://schemas.openxmlformats.org/officeDocument/2006/customXml" ds:itemID="{FADE984D-8E36-495F-9CA1-57B6CD39C1D2}">
  <ds:schemaRefs>
    <ds:schemaRef ds:uri="326c5725-7413-4395-8e88-dd0d8ba39580"/>
    <ds:schemaRef ds:uri="aff3c7a4-522a-4632-a723-82686163d4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1238</Words>
  <Application>Microsoft Office PowerPoint</Application>
  <PresentationFormat>Bredbild</PresentationFormat>
  <Paragraphs>90</Paragraphs>
  <Slides>17</Slides>
  <Notes>12</Notes>
  <HiddenSlides>3</HiddenSlides>
  <MMClips>1</MMClips>
  <ScaleCrop>false</ScaleCrop>
  <HeadingPairs>
    <vt:vector size="4" baseType="variant">
      <vt:variant>
        <vt:lpstr>Tema</vt:lpstr>
      </vt:variant>
      <vt:variant>
        <vt:i4>1</vt:i4>
      </vt:variant>
      <vt:variant>
        <vt:lpstr>Bildrubriker</vt:lpstr>
      </vt:variant>
      <vt:variant>
        <vt:i4>17</vt:i4>
      </vt:variant>
    </vt:vector>
  </HeadingPairs>
  <TitlesOfParts>
    <vt:vector size="18" baseType="lpstr">
      <vt:lpstr>Jamboree26 Färgglad</vt:lpstr>
      <vt:lpstr>This presentation is automatically translated from Swedish</vt:lpstr>
      <vt:lpstr>Image bank</vt:lpstr>
      <vt:lpstr>PowerPoint-presentation</vt:lpstr>
      <vt:lpstr>Jamboree26</vt:lpstr>
      <vt:lpstr>PowerPoint-presentation</vt:lpstr>
      <vt:lpstr>Swedish National Scout Jamboree</vt:lpstr>
      <vt:lpstr>Jamboree26</vt:lpstr>
      <vt:lpstr>How do we go?</vt:lpstr>
      <vt:lpstr>Theme: Together</vt:lpstr>
      <vt:lpstr>A day at Jamboree26</vt:lpstr>
      <vt:lpstr>Registration</vt:lpstr>
      <vt:lpstr>Participation fees</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Martin Ruist</cp:lastModifiedBy>
  <cp:revision>2</cp:revision>
  <dcterms:modified xsi:type="dcterms:W3CDTF">2025-12-11T09:45:48Z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0x0101009899FA1A9DB25649865C719F2FD13977</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