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1"/>
  </p:notesMasterIdLst>
  <p:sldIdLst>
    <p:sldId id="290" r:id="rId5"/>
    <p:sldId id="292" r:id="rId6"/>
    <p:sldId id="298" r:id="rId7"/>
    <p:sldId id="297" r:id="rId8"/>
    <p:sldId id="304" r:id="rId9"/>
    <p:sldId id="314" r:id="rId10"/>
    <p:sldId id="306" r:id="rId11"/>
    <p:sldId id="308" r:id="rId12"/>
    <p:sldId id="309" r:id="rId13"/>
    <p:sldId id="307" r:id="rId14"/>
    <p:sldId id="312" r:id="rId15"/>
    <p:sldId id="315" r:id="rId16"/>
    <p:sldId id="316" r:id="rId17"/>
    <p:sldId id="317" r:id="rId18"/>
    <p:sldId id="318" r:id="rId19"/>
    <p:sldId id="313" r:id="rId20"/>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odingar att ha" id="{8EACD03B-ED80-9F4E-B29F-2E4F4ED208B7}">
          <p14:sldIdLst>
            <p14:sldId id="290"/>
            <p14:sldId id="292"/>
            <p14:sldId id="298"/>
            <p14:sldId id="297"/>
            <p14:sldId id="304"/>
            <p14:sldId id="314"/>
            <p14:sldId id="306"/>
            <p14:sldId id="308"/>
            <p14:sldId id="309"/>
            <p14:sldId id="307"/>
            <p14:sldId id="312"/>
            <p14:sldId id="315"/>
            <p14:sldId id="316"/>
            <p14:sldId id="317"/>
            <p14:sldId id="318"/>
            <p14:sldId id="31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BA4DC1-2B47-E746-ACB4-96455D28D95C}" v="201" dt="2025-10-22T22:09:26.6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1191"/>
  </p:normalViewPr>
  <p:slideViewPr>
    <p:cSldViewPr snapToGrid="0">
      <p:cViewPr varScale="1">
        <p:scale>
          <a:sx n="69" d="100"/>
          <a:sy n="69" d="100"/>
        </p:scale>
        <p:origin x="1664"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6753C352-072D-FB42-B704-041393FFB164}" type="datetimeFigureOut">
              <a:rPr lang="sv-SE" smtClean="0"/>
              <a:t>2025-10-22</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75DE2F-AB71-ED40-8966-12256AA72025}" type="slidenum">
              <a:rPr lang="sv-SE" smtClean="0"/>
              <a:t>‹#›</a:t>
            </a:fld>
            <a:endParaRPr lang="sv-SE"/>
          </a:p>
        </p:txBody>
      </p:sp>
    </p:spTree>
    <p:extLst>
      <p:ext uri="{BB962C8B-B14F-4D97-AF65-F5344CB8AC3E}">
        <p14:creationId xmlns:p14="http://schemas.microsoft.com/office/powerpoint/2010/main" val="101295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8B75DE2F-AB71-ED40-8966-12256AA72025}" type="slidenum">
              <a:rPr lang="sv-SE" smtClean="0"/>
              <a:t>1</a:t>
            </a:fld>
            <a:endParaRPr lang="sv-SE"/>
          </a:p>
        </p:txBody>
      </p:sp>
    </p:spTree>
    <p:extLst>
      <p:ext uri="{BB962C8B-B14F-4D97-AF65-F5344CB8AC3E}">
        <p14:creationId xmlns:p14="http://schemas.microsoft.com/office/powerpoint/2010/main" val="3005262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a:t>Kåren anmäler sig via </a:t>
            </a:r>
            <a:r>
              <a:rPr lang="sv-SE" err="1"/>
              <a:t>Scoutnet</a:t>
            </a:r>
            <a:r>
              <a:rPr lang="sv-SE"/>
              <a:t>, och kåren kan också ta in anmälan från sina medlemmar direkt i </a:t>
            </a:r>
            <a:r>
              <a:rPr lang="sv-SE" err="1"/>
              <a:t>scoutnet</a:t>
            </a:r>
            <a:r>
              <a:rPr lang="sv-SE"/>
              <a:t>.</a:t>
            </a:r>
          </a:p>
          <a:p>
            <a:pPr marL="171450" indent="-171450">
              <a:buFont typeface="Arial" panose="020B0604020202020204" pitchFamily="34" charset="0"/>
              <a:buChar char="•"/>
            </a:pPr>
            <a:r>
              <a:rPr lang="sv-SE"/>
              <a:t>Anmälan öppnar i slutet av oktober 2025 och stänger någon gång i februari 2026. Det kommer finnas möjlighet till efteranmälan mot en högre avgift.</a:t>
            </a:r>
          </a:p>
          <a:p>
            <a:pPr marL="171450" indent="-171450">
              <a:buFont typeface="Arial" panose="020B0604020202020204" pitchFamily="34" charset="0"/>
              <a:buChar char="•"/>
            </a:pPr>
            <a:r>
              <a:rPr lang="sv-SE"/>
              <a:t>Funktionärer anmäler sig direkt till lägret via </a:t>
            </a:r>
            <a:r>
              <a:rPr lang="sv-SE" err="1"/>
              <a:t>Scoutnet</a:t>
            </a:r>
            <a:endParaRPr lang="sv-SE"/>
          </a:p>
          <a:p>
            <a:pPr marL="171450" indent="-171450">
              <a:buFont typeface="Arial" panose="020B0604020202020204" pitchFamily="34" charset="0"/>
              <a:buChar char="•"/>
            </a:pPr>
            <a:r>
              <a:rPr lang="sv-SE"/>
              <a:t>Funktionärsanmälan stänger i april 2026</a:t>
            </a:r>
          </a:p>
          <a:p>
            <a:endParaRPr lang="sv-SE"/>
          </a:p>
        </p:txBody>
      </p:sp>
      <p:sp>
        <p:nvSpPr>
          <p:cNvPr id="4" name="Platshållare för bildnummer 3"/>
          <p:cNvSpPr>
            <a:spLocks noGrp="1"/>
          </p:cNvSpPr>
          <p:nvPr>
            <p:ph type="sldNum" sz="quarter" idx="5"/>
          </p:nvPr>
        </p:nvSpPr>
        <p:spPr/>
        <p:txBody>
          <a:bodyPr/>
          <a:lstStyle/>
          <a:p>
            <a:fld id="{8B75DE2F-AB71-ED40-8966-12256AA72025}" type="slidenum">
              <a:rPr lang="sv-SE" smtClean="0"/>
              <a:t>10</a:t>
            </a:fld>
            <a:endParaRPr lang="sv-SE"/>
          </a:p>
        </p:txBody>
      </p:sp>
    </p:spTree>
    <p:extLst>
      <p:ext uri="{BB962C8B-B14F-4D97-AF65-F5344CB8AC3E}">
        <p14:creationId xmlns:p14="http://schemas.microsoft.com/office/powerpoint/2010/main" val="3587327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B75DE2F-AB71-ED40-8966-12256AA72025}" type="slidenum">
              <a:rPr lang="sv-SE" smtClean="0"/>
              <a:t>11</a:t>
            </a:fld>
            <a:endParaRPr lang="sv-SE"/>
          </a:p>
        </p:txBody>
      </p:sp>
    </p:spTree>
    <p:extLst>
      <p:ext uri="{BB962C8B-B14F-4D97-AF65-F5344CB8AC3E}">
        <p14:creationId xmlns:p14="http://schemas.microsoft.com/office/powerpoint/2010/main" val="1922466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Tack!</a:t>
            </a:r>
          </a:p>
        </p:txBody>
      </p:sp>
      <p:sp>
        <p:nvSpPr>
          <p:cNvPr id="4" name="Platshållare för bildnummer 3"/>
          <p:cNvSpPr>
            <a:spLocks noGrp="1"/>
          </p:cNvSpPr>
          <p:nvPr>
            <p:ph type="sldNum" sz="quarter" idx="5"/>
          </p:nvPr>
        </p:nvSpPr>
        <p:spPr/>
        <p:txBody>
          <a:bodyPr/>
          <a:lstStyle/>
          <a:p>
            <a:fld id="{8B75DE2F-AB71-ED40-8966-12256AA72025}" type="slidenum">
              <a:rPr lang="sv-SE" smtClean="0"/>
              <a:t>16</a:t>
            </a:fld>
            <a:endParaRPr lang="sv-SE"/>
          </a:p>
        </p:txBody>
      </p:sp>
    </p:spTree>
    <p:extLst>
      <p:ext uri="{BB962C8B-B14F-4D97-AF65-F5344CB8AC3E}">
        <p14:creationId xmlns:p14="http://schemas.microsoft.com/office/powerpoint/2010/main" val="3332096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8B75DE2F-AB71-ED40-8966-12256AA72025}" type="slidenum">
              <a:rPr lang="sv-SE" smtClean="0"/>
              <a:t>2</a:t>
            </a:fld>
            <a:endParaRPr lang="sv-SE"/>
          </a:p>
        </p:txBody>
      </p:sp>
    </p:spTree>
    <p:extLst>
      <p:ext uri="{BB962C8B-B14F-4D97-AF65-F5344CB8AC3E}">
        <p14:creationId xmlns:p14="http://schemas.microsoft.com/office/powerpoint/2010/main" val="383750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B75DE2F-AB71-ED40-8966-12256AA72025}" type="slidenum">
              <a:rPr lang="sv-SE" smtClean="0"/>
              <a:t>3</a:t>
            </a:fld>
            <a:endParaRPr lang="sv-SE"/>
          </a:p>
        </p:txBody>
      </p:sp>
    </p:spTree>
    <p:extLst>
      <p:ext uri="{BB962C8B-B14F-4D97-AF65-F5344CB8AC3E}">
        <p14:creationId xmlns:p14="http://schemas.microsoft.com/office/powerpoint/2010/main" val="1342385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err="1"/>
              <a:t>Promofilm</a:t>
            </a:r>
            <a:r>
              <a:rPr lang="sv-SE"/>
              <a:t> för Jamboree26.</a:t>
            </a:r>
          </a:p>
          <a:p>
            <a:endParaRPr lang="sv-SE"/>
          </a:p>
          <a:p>
            <a:r>
              <a:rPr lang="sv-SE"/>
              <a:t>Filmen har ljud, så se gärna till att högtalare är inkopplade och att volymen är på bra nivå.</a:t>
            </a:r>
          </a:p>
          <a:p>
            <a:r>
              <a:rPr lang="sv-SE"/>
              <a:t>Filmen startar automatiskt när du växlar till den här bilden.</a:t>
            </a:r>
          </a:p>
        </p:txBody>
      </p:sp>
      <p:sp>
        <p:nvSpPr>
          <p:cNvPr id="4" name="Platshållare för bildnummer 3"/>
          <p:cNvSpPr>
            <a:spLocks noGrp="1"/>
          </p:cNvSpPr>
          <p:nvPr>
            <p:ph type="sldNum" sz="quarter" idx="5"/>
          </p:nvPr>
        </p:nvSpPr>
        <p:spPr/>
        <p:txBody>
          <a:bodyPr/>
          <a:lstStyle/>
          <a:p>
            <a:fld id="{8B75DE2F-AB71-ED40-8966-12256AA72025}" type="slidenum">
              <a:rPr lang="sv-SE" smtClean="0"/>
              <a:t>4</a:t>
            </a:fld>
            <a:endParaRPr lang="sv-SE"/>
          </a:p>
        </p:txBody>
      </p:sp>
    </p:spTree>
    <p:extLst>
      <p:ext uri="{BB962C8B-B14F-4D97-AF65-F5344CB8AC3E}">
        <p14:creationId xmlns:p14="http://schemas.microsoft.com/office/powerpoint/2010/main" val="967228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u="none" strike="noStrike" kern="1200" dirty="0">
                <a:solidFill>
                  <a:schemeClr val="tx1"/>
                </a:solidFill>
                <a:effectLst/>
                <a:latin typeface="+mn-lt"/>
                <a:ea typeface="+mn-ea"/>
                <a:cs typeface="+mn-cs"/>
              </a:rPr>
              <a:t>Nästa sommar är det dags igen för svensk nationell jamboree!</a:t>
            </a:r>
            <a:endParaRPr lang="sv-SE"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0" i="0" u="none" strike="noStrike" kern="1200" dirty="0">
                <a:solidFill>
                  <a:schemeClr val="tx1"/>
                </a:solidFill>
                <a:effectLst/>
                <a:latin typeface="+mn-lt"/>
                <a:ea typeface="+mn-ea"/>
                <a:cs typeface="+mn-cs"/>
              </a:rPr>
              <a:t>En nationell jamboree är ett gemensamt läger för </a:t>
            </a:r>
            <a:r>
              <a:rPr lang="sv-SE" sz="1200" b="1" i="0" u="sng" strike="noStrike" kern="1200" dirty="0">
                <a:solidFill>
                  <a:schemeClr val="tx1"/>
                </a:solidFill>
                <a:effectLst/>
                <a:latin typeface="+mn-lt"/>
                <a:ea typeface="+mn-ea"/>
                <a:cs typeface="+mn-cs"/>
              </a:rPr>
              <a:t>alla scouter i hela Sverige</a:t>
            </a:r>
            <a:r>
              <a:rPr lang="sv-SE" sz="1200" b="0" i="0" u="none" strike="noStrike" kern="1200" dirty="0">
                <a:solidFill>
                  <a:schemeClr val="tx1"/>
                </a:solidFill>
                <a:effectLst/>
                <a:latin typeface="+mn-lt"/>
                <a:ea typeface="+mn-ea"/>
                <a:cs typeface="+mn-cs"/>
              </a:rPr>
              <a:t>, och även internationella gäster är välkomna. I Sverige har vi nationell jamboree </a:t>
            </a:r>
            <a:r>
              <a:rPr lang="sv-SE" sz="1200" b="1" i="0" u="sng" strike="noStrike" kern="1200" dirty="0">
                <a:solidFill>
                  <a:schemeClr val="tx1"/>
                </a:solidFill>
                <a:effectLst/>
                <a:latin typeface="+mn-lt"/>
                <a:ea typeface="+mn-ea"/>
                <a:cs typeface="+mn-cs"/>
              </a:rPr>
              <a:t>vart fjärde år</a:t>
            </a:r>
            <a:r>
              <a:rPr lang="sv-SE" sz="1200" b="0" i="0" u="none" strike="noStrike" kern="1200" dirty="0">
                <a:solidFill>
                  <a:schemeClr val="tx1"/>
                </a:solidFill>
                <a:effectLst/>
                <a:latin typeface="+mn-lt"/>
                <a:ea typeface="+mn-ea"/>
                <a:cs typeface="+mn-cs"/>
              </a:rPr>
              <a:t>, och vi har tidigare haft det 2017 och 2022.</a:t>
            </a:r>
          </a:p>
          <a:p>
            <a:pPr marL="171450" indent="-171450">
              <a:buFont typeface="Arial" panose="020B0604020202020204" pitchFamily="34" charset="0"/>
              <a:buChar char="•"/>
            </a:pPr>
            <a:r>
              <a:rPr lang="sv-SE" sz="1200" b="0" i="0" u="none" strike="noStrike" kern="1200" dirty="0">
                <a:solidFill>
                  <a:schemeClr val="tx1"/>
                </a:solidFill>
                <a:effectLst/>
                <a:latin typeface="+mn-lt"/>
                <a:ea typeface="+mn-ea"/>
                <a:cs typeface="+mn-cs"/>
              </a:rPr>
              <a:t>Förutom att det är superkul med nationell jamboree så är det också en </a:t>
            </a:r>
            <a:r>
              <a:rPr lang="sv-SE" sz="1200" b="1" i="0" u="sng" strike="noStrike" kern="1200" dirty="0">
                <a:solidFill>
                  <a:schemeClr val="tx1"/>
                </a:solidFill>
                <a:effectLst/>
                <a:latin typeface="+mn-lt"/>
                <a:ea typeface="+mn-ea"/>
                <a:cs typeface="+mn-cs"/>
              </a:rPr>
              <a:t>unik möjlighet</a:t>
            </a:r>
            <a:r>
              <a:rPr lang="sv-SE" sz="1200" b="0" i="0" u="none" strike="noStrike" kern="1200" dirty="0">
                <a:solidFill>
                  <a:schemeClr val="tx1"/>
                </a:solidFill>
                <a:effectLst/>
                <a:latin typeface="+mn-lt"/>
                <a:ea typeface="+mn-ea"/>
                <a:cs typeface="+mn-cs"/>
              </a:rPr>
              <a:t> både för alla scouter och för oss som kår att uppleva </a:t>
            </a:r>
            <a:r>
              <a:rPr lang="sv-SE" sz="1200" b="1" i="0" u="sng" strike="noStrike" kern="1200" dirty="0">
                <a:solidFill>
                  <a:schemeClr val="tx1"/>
                </a:solidFill>
                <a:effectLst/>
                <a:latin typeface="+mn-lt"/>
                <a:ea typeface="+mn-ea"/>
                <a:cs typeface="+mn-cs"/>
              </a:rPr>
              <a:t>scoutrörelsens gemenskap</a:t>
            </a:r>
            <a:r>
              <a:rPr lang="sv-SE" sz="1200" b="0" i="0" u="none" strike="noStrike" kern="1200" dirty="0">
                <a:solidFill>
                  <a:schemeClr val="tx1"/>
                </a:solidFill>
                <a:effectLst/>
                <a:latin typeface="+mn-lt"/>
                <a:ea typeface="+mn-ea"/>
                <a:cs typeface="+mn-cs"/>
              </a:rPr>
              <a:t>, att </a:t>
            </a:r>
            <a:r>
              <a:rPr lang="sv-SE" sz="1200" b="1" i="0" u="sng" strike="noStrike" kern="1200" dirty="0">
                <a:solidFill>
                  <a:schemeClr val="tx1"/>
                </a:solidFill>
                <a:effectLst/>
                <a:latin typeface="+mn-lt"/>
                <a:ea typeface="+mn-ea"/>
                <a:cs typeface="+mn-cs"/>
              </a:rPr>
              <a:t>inspireras </a:t>
            </a:r>
            <a:r>
              <a:rPr lang="sv-SE" sz="1200" b="0" i="0" u="none" strike="noStrike" kern="1200" dirty="0">
                <a:solidFill>
                  <a:schemeClr val="tx1"/>
                </a:solidFill>
                <a:effectLst/>
                <a:latin typeface="+mn-lt"/>
                <a:ea typeface="+mn-ea"/>
                <a:cs typeface="+mn-cs"/>
              </a:rPr>
              <a:t>av andra och se rörelsens bredd. </a:t>
            </a:r>
          </a:p>
          <a:p>
            <a:pPr marL="171450" indent="-171450">
              <a:buFont typeface="Arial" panose="020B0604020202020204" pitchFamily="34" charset="0"/>
              <a:buChar char="•"/>
            </a:pPr>
            <a:r>
              <a:rPr lang="sv-SE" sz="1200" b="0" i="0" u="none" strike="noStrike" kern="1200" dirty="0">
                <a:solidFill>
                  <a:schemeClr val="tx1"/>
                </a:solidFill>
                <a:effectLst/>
                <a:latin typeface="+mn-lt"/>
                <a:ea typeface="+mn-ea"/>
                <a:cs typeface="+mn-cs"/>
              </a:rPr>
              <a:t>Med hjälp av de nationella jamboreerna kan vi – alltså alla vi scouter i Sverige – </a:t>
            </a:r>
            <a:r>
              <a:rPr lang="sv-SE" sz="1200" b="1" i="0" u="sng" strike="noStrike" kern="1200" dirty="0">
                <a:solidFill>
                  <a:schemeClr val="tx1"/>
                </a:solidFill>
                <a:effectLst/>
                <a:latin typeface="+mn-lt"/>
                <a:ea typeface="+mn-ea"/>
                <a:cs typeface="+mn-cs"/>
              </a:rPr>
              <a:t>utveckla vårt scoutprogram</a:t>
            </a:r>
            <a:r>
              <a:rPr lang="sv-SE" sz="1200" b="0" i="0" u="none" strike="noStrike" kern="1200" dirty="0">
                <a:solidFill>
                  <a:schemeClr val="tx1"/>
                </a:solidFill>
                <a:effectLst/>
                <a:latin typeface="+mn-lt"/>
                <a:ea typeface="+mn-ea"/>
                <a:cs typeface="+mn-cs"/>
              </a:rPr>
              <a:t>, innehåll och upplevelser, och det kan vi sedan använda på olika sätt även efter jamboreen.</a:t>
            </a:r>
          </a:p>
        </p:txBody>
      </p:sp>
      <p:sp>
        <p:nvSpPr>
          <p:cNvPr id="4" name="Platshållare för bildnummer 3"/>
          <p:cNvSpPr>
            <a:spLocks noGrp="1"/>
          </p:cNvSpPr>
          <p:nvPr>
            <p:ph type="sldNum" sz="quarter" idx="5"/>
          </p:nvPr>
        </p:nvSpPr>
        <p:spPr/>
        <p:txBody>
          <a:bodyPr/>
          <a:lstStyle/>
          <a:p>
            <a:fld id="{8B75DE2F-AB71-ED40-8966-12256AA72025}" type="slidenum">
              <a:rPr lang="sv-SE" smtClean="0"/>
              <a:t>5</a:t>
            </a:fld>
            <a:endParaRPr lang="sv-SE"/>
          </a:p>
        </p:txBody>
      </p:sp>
    </p:spTree>
    <p:extLst>
      <p:ext uri="{BB962C8B-B14F-4D97-AF65-F5344CB8AC3E}">
        <p14:creationId xmlns:p14="http://schemas.microsoft.com/office/powerpoint/2010/main" val="1880365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Och nästa sommar är det alltså dags igen! Då samlas åter igen alla Sveriges scouter för att fira jamboree, och den här gången är det Jamboree26.</a:t>
            </a:r>
          </a:p>
          <a:p>
            <a:pPr marL="171450" indent="-171450">
              <a:buFont typeface="Arial" panose="020B0604020202020204" pitchFamily="34" charset="0"/>
              <a:buChar char="•"/>
            </a:pPr>
            <a:r>
              <a:rPr lang="sv-SE" dirty="0"/>
              <a:t>Jamboree26 äger rum 25 juli till 1 augusti. För funktionärer börjar lägret 22 juli och slutar 3 augusti.</a:t>
            </a:r>
          </a:p>
          <a:p>
            <a:pPr marL="171450" indent="-171450">
              <a:buFont typeface="Arial" panose="020B0604020202020204" pitchFamily="34" charset="0"/>
              <a:buChar char="•"/>
            </a:pPr>
            <a:r>
              <a:rPr lang="sv-SE" dirty="0"/>
              <a:t>Lägerplatsen är samma som för Jamboree22, </a:t>
            </a:r>
            <a:r>
              <a:rPr lang="sv-SE" b="1" u="sng" dirty="0"/>
              <a:t>Norra </a:t>
            </a:r>
            <a:r>
              <a:rPr lang="sv-SE" b="1" u="sng" dirty="0" err="1"/>
              <a:t>Åsum</a:t>
            </a:r>
            <a:r>
              <a:rPr lang="sv-SE" b="1" u="sng" dirty="0"/>
              <a:t> utanför Kristianstad</a:t>
            </a:r>
            <a:r>
              <a:rPr lang="sv-SE" dirty="0"/>
              <a:t>. Det är ett stort </a:t>
            </a:r>
            <a:r>
              <a:rPr lang="sv-SE" b="1" u="sng" dirty="0"/>
              <a:t>evenemangsfält </a:t>
            </a:r>
            <a:r>
              <a:rPr lang="sv-SE" dirty="0"/>
              <a:t>som ägs av Kristianstad kommun. Kommunen har redan ordnat mycket praktisk infrastruktur som vatten, avlopp och fiberkablar, men utöver det är det ett tomt fält där vi kommer bygga upp en hel stad för en vecka!</a:t>
            </a:r>
          </a:p>
          <a:p>
            <a:pPr marL="171450" indent="-171450">
              <a:buFont typeface="Arial" panose="020B0604020202020204" pitchFamily="34" charset="0"/>
              <a:buChar char="•"/>
            </a:pPr>
            <a:r>
              <a:rPr lang="sv-SE" dirty="0"/>
              <a:t>Varje nationell jamboree har ett tema, och </a:t>
            </a:r>
            <a:r>
              <a:rPr lang="sv-SE" b="1" u="sng" dirty="0"/>
              <a:t>på Jamboree26 är temat: Tillsammans</a:t>
            </a:r>
            <a:r>
              <a:rPr lang="sv-SE" dirty="0"/>
              <a:t>. I stort handlar det om sånt som </a:t>
            </a:r>
            <a:r>
              <a:rPr lang="sv-SE" b="1" u="sng" dirty="0"/>
              <a:t>delaktighet, demokrati, gemenskap</a:t>
            </a:r>
            <a:r>
              <a:rPr lang="sv-SE" b="0" u="none" dirty="0"/>
              <a:t> </a:t>
            </a:r>
            <a:r>
              <a:rPr lang="sv-SE" dirty="0"/>
              <a:t>och att vi är starkare tillsammans.</a:t>
            </a:r>
          </a:p>
          <a:p>
            <a:pPr marL="171450" indent="-171450">
              <a:buFont typeface="Arial" panose="020B0604020202020204" pitchFamily="34" charset="0"/>
              <a:buChar char="•"/>
            </a:pPr>
            <a:r>
              <a:rPr lang="sv-SE" dirty="0"/>
              <a:t>Det är redan jättestort intresse från utländska scoutkårer att komma på Jamboree26, till exempel från länder som Australien, Österrike, Bangladesh, Belgien, Kanada, Tjeckien, Estland, Finland, Frankrike, Tyskland, Irland, Kenya, Liberia, Norge, Pakistan, Sierra Leone, Schweiz, Uganda, Storbritannien, USA</a:t>
            </a:r>
          </a:p>
        </p:txBody>
      </p:sp>
      <p:sp>
        <p:nvSpPr>
          <p:cNvPr id="4" name="Platshållare för bildnummer 3"/>
          <p:cNvSpPr>
            <a:spLocks noGrp="1"/>
          </p:cNvSpPr>
          <p:nvPr>
            <p:ph type="sldNum" sz="quarter" idx="5"/>
          </p:nvPr>
        </p:nvSpPr>
        <p:spPr/>
        <p:txBody>
          <a:bodyPr/>
          <a:lstStyle/>
          <a:p>
            <a:fld id="{8B75DE2F-AB71-ED40-8966-12256AA72025}" type="slidenum">
              <a:rPr lang="sv-SE" smtClean="0"/>
              <a:t>6</a:t>
            </a:fld>
            <a:endParaRPr lang="sv-SE"/>
          </a:p>
        </p:txBody>
      </p:sp>
    </p:spTree>
    <p:extLst>
      <p:ext uri="{BB962C8B-B14F-4D97-AF65-F5344CB8AC3E}">
        <p14:creationId xmlns:p14="http://schemas.microsoft.com/office/powerpoint/2010/main" val="3543176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Jamboree26 är för </a:t>
            </a:r>
            <a:r>
              <a:rPr lang="sv-SE" b="1" u="sng" dirty="0"/>
              <a:t>ALLA scoutkårer i Sverige</a:t>
            </a:r>
            <a:r>
              <a:rPr lang="sv-SE" dirty="0"/>
              <a:t>, oavsett samverkansorganisation.</a:t>
            </a:r>
          </a:p>
          <a:p>
            <a:pPr marL="171450" indent="-171450">
              <a:buFont typeface="Arial" panose="020B0604020202020204" pitchFamily="34" charset="0"/>
              <a:buChar char="•"/>
            </a:pPr>
            <a:r>
              <a:rPr lang="sv-SE" dirty="0"/>
              <a:t>Programmet på lägret kommer vara anpassat för </a:t>
            </a:r>
            <a:r>
              <a:rPr lang="sv-SE" b="1" u="sng" dirty="0"/>
              <a:t>upptäckare och uppåt</a:t>
            </a:r>
            <a:r>
              <a:rPr lang="sv-SE" dirty="0"/>
              <a:t>, men spårare får också vara med om kåren vill ta med även dem. Spårarna får då om de vill vara med på upptäckarprogrammet, men det kanske kräver lite extra ledarstöd, och de kommer kunna hänga i upptäckarhubben.</a:t>
            </a:r>
          </a:p>
          <a:p>
            <a:pPr marL="171450" indent="-171450">
              <a:buFont typeface="Arial" panose="020B0604020202020204" pitchFamily="34" charset="0"/>
              <a:buChar char="•"/>
            </a:pPr>
            <a:r>
              <a:rPr lang="sv-SE" dirty="0"/>
              <a:t>Även för ledare och funktionärer kommer det finnas </a:t>
            </a:r>
            <a:r>
              <a:rPr lang="sv-SE" b="1" u="sng" dirty="0"/>
              <a:t>aktiviteter, häng och gemenskap</a:t>
            </a:r>
            <a:r>
              <a:rPr lang="sv-SE" b="0" u="none" dirty="0"/>
              <a:t> </a:t>
            </a:r>
            <a:r>
              <a:rPr lang="sv-SE" dirty="0"/>
              <a:t>som man kan göra på sin lediga tid. </a:t>
            </a:r>
          </a:p>
          <a:p>
            <a:pPr marL="171450" indent="-171450">
              <a:buFont typeface="Arial" panose="020B0604020202020204" pitchFamily="34" charset="0"/>
              <a:buChar char="•"/>
            </a:pPr>
            <a:r>
              <a:rPr lang="sv-SE" dirty="0"/>
              <a:t>Om du är roverscout, alltså mellan 18 och 25 år, kommer det också finnas ett </a:t>
            </a:r>
            <a:r>
              <a:rPr lang="sv-SE" b="1" u="sng" dirty="0"/>
              <a:t>särskilt roverprogram</a:t>
            </a:r>
            <a:r>
              <a:rPr lang="sv-SE" dirty="0"/>
              <a:t>, och det är något som är </a:t>
            </a:r>
            <a:r>
              <a:rPr lang="sv-SE" b="1" u="sng" dirty="0"/>
              <a:t>helt nytt för den här jamboreen</a:t>
            </a:r>
            <a:r>
              <a:rPr lang="sv-SE" dirty="0"/>
              <a:t>. Roverprogrammet kommer vara anpassat så att du kan delta i det </a:t>
            </a:r>
            <a:r>
              <a:rPr lang="sv-SE" b="1" u="sng" dirty="0"/>
              <a:t>vid sidan av ditt funktionärs- eller ledaruppdrag </a:t>
            </a:r>
            <a:r>
              <a:rPr lang="sv-SE" dirty="0"/>
              <a:t>på lägret.</a:t>
            </a:r>
          </a:p>
        </p:txBody>
      </p:sp>
      <p:sp>
        <p:nvSpPr>
          <p:cNvPr id="4" name="Platshållare för bildnummer 3"/>
          <p:cNvSpPr>
            <a:spLocks noGrp="1"/>
          </p:cNvSpPr>
          <p:nvPr>
            <p:ph type="sldNum" sz="quarter" idx="5"/>
          </p:nvPr>
        </p:nvSpPr>
        <p:spPr/>
        <p:txBody>
          <a:bodyPr/>
          <a:lstStyle/>
          <a:p>
            <a:fld id="{8B75DE2F-AB71-ED40-8966-12256AA72025}" type="slidenum">
              <a:rPr lang="sv-SE" smtClean="0"/>
              <a:t>7</a:t>
            </a:fld>
            <a:endParaRPr lang="sv-SE"/>
          </a:p>
        </p:txBody>
      </p:sp>
    </p:spTree>
    <p:extLst>
      <p:ext uri="{BB962C8B-B14F-4D97-AF65-F5344CB8AC3E}">
        <p14:creationId xmlns:p14="http://schemas.microsoft.com/office/powerpoint/2010/main" val="2189120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sz="1200" kern="1200" dirty="0">
                <a:solidFill>
                  <a:schemeClr val="tx1"/>
                </a:solidFill>
                <a:effectLst/>
                <a:latin typeface="+mn-lt"/>
                <a:ea typeface="+mn-ea"/>
                <a:cs typeface="+mn-cs"/>
              </a:rPr>
              <a:t>Temat för Jamboree26 är Tillsammans. Det betyder att vi </a:t>
            </a:r>
            <a:r>
              <a:rPr lang="sv-SE" sz="1200" b="1" u="sng" kern="1200" dirty="0">
                <a:solidFill>
                  <a:schemeClr val="tx1"/>
                </a:solidFill>
                <a:effectLst/>
                <a:latin typeface="+mn-lt"/>
                <a:ea typeface="+mn-ea"/>
                <a:cs typeface="+mn-cs"/>
              </a:rPr>
              <a:t>alla skapar lägret tillsammans</a:t>
            </a:r>
            <a:r>
              <a:rPr lang="sv-SE"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Vi vill att alla scouter, alla kårer, istället för att känna att de bara åker och ”konsumerar” jamboreen, att de är där och är </a:t>
            </a:r>
            <a:r>
              <a:rPr lang="sv-SE" sz="1200" b="1" u="sng" kern="1200" dirty="0">
                <a:solidFill>
                  <a:schemeClr val="tx1"/>
                </a:solidFill>
                <a:effectLst/>
                <a:latin typeface="+mn-lt"/>
                <a:ea typeface="+mn-ea"/>
                <a:cs typeface="+mn-cs"/>
              </a:rPr>
              <a:t>medskapare</a:t>
            </a:r>
            <a:r>
              <a:rPr lang="sv-SE" sz="1200" kern="1200" dirty="0">
                <a:solidFill>
                  <a:schemeClr val="tx1"/>
                </a:solidFill>
                <a:effectLst/>
                <a:latin typeface="+mn-lt"/>
                <a:ea typeface="+mn-ea"/>
                <a:cs typeface="+mn-cs"/>
              </a:rPr>
              <a:t>. Alla är en del av lägret och tillsammans skapar vi Jamboree26.</a:t>
            </a:r>
          </a:p>
          <a:p>
            <a:pPr marL="171450" indent="-171450">
              <a:buFont typeface="Arial" panose="020B0604020202020204" pitchFamily="34" charset="0"/>
              <a:buChar char="•"/>
            </a:pPr>
            <a:r>
              <a:rPr lang="sv-SE" sz="1200" b="1" u="sng" kern="1200" dirty="0">
                <a:solidFill>
                  <a:schemeClr val="tx1"/>
                </a:solidFill>
                <a:effectLst/>
                <a:latin typeface="+mn-lt"/>
                <a:ea typeface="+mn-ea"/>
                <a:cs typeface="+mn-cs"/>
              </a:rPr>
              <a:t>Exakt hur</a:t>
            </a:r>
            <a:r>
              <a:rPr lang="sv-SE" sz="1200" b="0" u="none"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det kommer ta sig konkreta uttryck på lägret vet vi inte än, men det finns massor av idéer och det är bara fantasin som sätter gränser.</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Det kommer finnas extra många </a:t>
            </a:r>
            <a:r>
              <a:rPr lang="sv-SE" sz="1200" b="1" u="sng" kern="1200" dirty="0">
                <a:solidFill>
                  <a:schemeClr val="tx1"/>
                </a:solidFill>
                <a:effectLst/>
                <a:latin typeface="+mn-lt"/>
                <a:ea typeface="+mn-ea"/>
                <a:cs typeface="+mn-cs"/>
              </a:rPr>
              <a:t>arenor, möjligheter och forum</a:t>
            </a:r>
            <a:r>
              <a:rPr lang="sv-SE" sz="1200" kern="1200" dirty="0">
                <a:solidFill>
                  <a:schemeClr val="tx1"/>
                </a:solidFill>
                <a:effectLst/>
                <a:latin typeface="+mn-lt"/>
                <a:ea typeface="+mn-ea"/>
                <a:cs typeface="+mn-cs"/>
              </a:rPr>
              <a:t> där alla är med och medskapar lägret och upplevelsen på olika sätt.</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En viktig del av det är också </a:t>
            </a:r>
            <a:r>
              <a:rPr lang="sv-SE" sz="1200" b="1" u="sng" kern="1200" dirty="0">
                <a:solidFill>
                  <a:schemeClr val="tx1"/>
                </a:solidFill>
                <a:effectLst/>
                <a:latin typeface="+mn-lt"/>
                <a:ea typeface="+mn-ea"/>
                <a:cs typeface="+mn-cs"/>
              </a:rPr>
              <a:t>demokratiaspekten</a:t>
            </a:r>
            <a:r>
              <a:rPr lang="sv-SE" sz="1200" kern="1200" dirty="0">
                <a:solidFill>
                  <a:schemeClr val="tx1"/>
                </a:solidFill>
                <a:effectLst/>
                <a:latin typeface="+mn-lt"/>
                <a:ea typeface="+mn-ea"/>
                <a:cs typeface="+mn-cs"/>
              </a:rPr>
              <a:t>, för om vi alla ska vara med och skapa Jamboree26 så måste alla få chansen att göra sig hörda och vi måste samarbeta tillsammans under demokratiska former.</a:t>
            </a:r>
          </a:p>
        </p:txBody>
      </p:sp>
      <p:sp>
        <p:nvSpPr>
          <p:cNvPr id="4" name="Platshållare för bildnummer 3"/>
          <p:cNvSpPr>
            <a:spLocks noGrp="1"/>
          </p:cNvSpPr>
          <p:nvPr>
            <p:ph type="sldNum" sz="quarter" idx="5"/>
          </p:nvPr>
        </p:nvSpPr>
        <p:spPr/>
        <p:txBody>
          <a:bodyPr/>
          <a:lstStyle/>
          <a:p>
            <a:fld id="{8B75DE2F-AB71-ED40-8966-12256AA72025}" type="slidenum">
              <a:rPr lang="sv-SE" smtClean="0"/>
              <a:t>8</a:t>
            </a:fld>
            <a:endParaRPr lang="sv-SE"/>
          </a:p>
        </p:txBody>
      </p:sp>
    </p:spTree>
    <p:extLst>
      <p:ext uri="{BB962C8B-B14F-4D97-AF65-F5344CB8AC3E}">
        <p14:creationId xmlns:p14="http://schemas.microsoft.com/office/powerpoint/2010/main" val="921430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Så, hur kan en dag på Jamboree26 se ut? </a:t>
            </a:r>
          </a:p>
          <a:p>
            <a:pPr marL="171450" indent="-171450">
              <a:buFont typeface="Arial" panose="020B0604020202020204" pitchFamily="34" charset="0"/>
              <a:buChar char="•"/>
            </a:pPr>
            <a:r>
              <a:rPr lang="sv-SE" dirty="0"/>
              <a:t>På förmiddagen är tanken att det är program. Programmet kommer vara olika för varje åldersgrupp och det kommer </a:t>
            </a:r>
            <a:r>
              <a:rPr lang="sv-SE" b="1" u="sng" dirty="0"/>
              <a:t>utgå ifrån de fem utvecklingsområdena</a:t>
            </a:r>
            <a:r>
              <a:rPr lang="sv-SE" dirty="0"/>
              <a:t> i Scouternas nya programplattform: tanken, kroppen, gruppen, livsfrågorna och känslorna</a:t>
            </a:r>
          </a:p>
          <a:p>
            <a:pPr marL="171450" indent="-171450">
              <a:buFont typeface="Arial" panose="020B0604020202020204" pitchFamily="34" charset="0"/>
              <a:buChar char="•"/>
            </a:pPr>
            <a:r>
              <a:rPr lang="sv-SE" dirty="0"/>
              <a:t>Lunch och middag kommer man äta med kåren i sin </a:t>
            </a:r>
            <a:r>
              <a:rPr lang="sv-SE" dirty="0" err="1"/>
              <a:t>lägerby</a:t>
            </a:r>
            <a:r>
              <a:rPr lang="sv-SE" dirty="0"/>
              <a:t>.</a:t>
            </a:r>
          </a:p>
          <a:p>
            <a:pPr marL="171450" indent="-171450">
              <a:buFont typeface="Arial" panose="020B0604020202020204" pitchFamily="34" charset="0"/>
              <a:buChar char="•"/>
            </a:pPr>
            <a:r>
              <a:rPr lang="sv-SE" dirty="0"/>
              <a:t>På eftermiddagen är de olika </a:t>
            </a:r>
            <a:r>
              <a:rPr lang="sv-SE" b="1" u="sng" dirty="0"/>
              <a:t>åldershubbarna öppna</a:t>
            </a:r>
            <a:r>
              <a:rPr lang="sv-SE" dirty="0"/>
              <a:t>, där det finns massor av kul </a:t>
            </a:r>
            <a:r>
              <a:rPr lang="sv-SE" b="1" u="sng" dirty="0"/>
              <a:t>spontanaktiviteter och caféer</a:t>
            </a:r>
            <a:r>
              <a:rPr lang="sv-SE" dirty="0"/>
              <a:t>, där man kan hänga och ha kul med sina kompisar och träffa nya vänner från andra kårer. Det kommer också finnas olika </a:t>
            </a:r>
            <a:r>
              <a:rPr lang="sv-SE" b="1" u="sng" dirty="0"/>
              <a:t>centrumtorg</a:t>
            </a:r>
            <a:r>
              <a:rPr lang="sv-SE" dirty="0"/>
              <a:t>, och </a:t>
            </a:r>
            <a:r>
              <a:rPr lang="sv-SE" b="1" u="sng" dirty="0"/>
              <a:t>Lägershoppen</a:t>
            </a:r>
            <a:r>
              <a:rPr lang="sv-SE" dirty="0"/>
              <a:t> och olika </a:t>
            </a:r>
            <a:r>
              <a:rPr lang="sv-SE" b="1" u="sng" dirty="0"/>
              <a:t>utställare</a:t>
            </a:r>
            <a:r>
              <a:rPr lang="sv-SE" dirty="0"/>
              <a:t>.</a:t>
            </a:r>
          </a:p>
          <a:p>
            <a:pPr marL="171450" indent="-171450">
              <a:buFont typeface="Arial" panose="020B0604020202020204" pitchFamily="34" charset="0"/>
              <a:buChar char="•"/>
            </a:pPr>
            <a:r>
              <a:rPr lang="sv-SE" dirty="0"/>
              <a:t>På kvällen är hubbarna oftast också öppna men det kan också vara andra aktiviteter då, som </a:t>
            </a:r>
            <a:r>
              <a:rPr lang="sv-SE" b="1" u="sng" dirty="0"/>
              <a:t>invigningsshow, lägerbål eller Tillsammansfest</a:t>
            </a:r>
            <a:r>
              <a:rPr lang="sv-SE" dirty="0"/>
              <a:t>.</a:t>
            </a:r>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fld id="{8B75DE2F-AB71-ED40-8966-12256AA72025}" type="slidenum">
              <a:rPr lang="sv-SE" smtClean="0"/>
              <a:t>9</a:t>
            </a:fld>
            <a:endParaRPr lang="sv-SE"/>
          </a:p>
        </p:txBody>
      </p:sp>
    </p:spTree>
    <p:extLst>
      <p:ext uri="{BB962C8B-B14F-4D97-AF65-F5344CB8AC3E}">
        <p14:creationId xmlns:p14="http://schemas.microsoft.com/office/powerpoint/2010/main" val="14233906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resentationstitel">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chemeClr val="tx2"/>
                </a:solidFill>
              </a:defRPr>
            </a:lvl1pPr>
          </a:lstStyle>
          <a:p>
            <a:r>
              <a:rPr lang="en-GB"/>
              <a:t>Click to add title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pic>
        <p:nvPicPr>
          <p:cNvPr id="4" name="Picture 3" descr="A group of hands making a heart with their hands&#10;&#10;AI-generated content may be incorrect.">
            <a:extLst>
              <a:ext uri="{FF2B5EF4-FFF2-40B4-BE49-F238E27FC236}">
                <a16:creationId xmlns:a16="http://schemas.microsoft.com/office/drawing/2014/main" id="{D4FA4B24-4CC7-A54C-0168-B878E5825D04}"/>
              </a:ext>
            </a:extLst>
          </p:cNvPr>
          <p:cNvPicPr>
            <a:picLocks noChangeAspect="1"/>
          </p:cNvPicPr>
          <p:nvPr userDrawn="1"/>
        </p:nvPicPr>
        <p:blipFill>
          <a:blip r:embed="rId2"/>
          <a:srcRect l="7705" t="15815" r="7544" b="18905"/>
          <a:stretch/>
        </p:blipFill>
        <p:spPr>
          <a:xfrm>
            <a:off x="4955202" y="5493643"/>
            <a:ext cx="2281596" cy="1239464"/>
          </a:xfrm>
          <a:prstGeom prst="rect">
            <a:avLst/>
          </a:prstGeom>
        </p:spPr>
      </p:pic>
      <p:sp>
        <p:nvSpPr>
          <p:cNvPr id="5" name="Rectangle 4">
            <a:extLst>
              <a:ext uri="{FF2B5EF4-FFF2-40B4-BE49-F238E27FC236}">
                <a16:creationId xmlns:a16="http://schemas.microsoft.com/office/drawing/2014/main" id="{3AB7A215-9194-D3CE-D7DF-CACFB9BAA87A}"/>
              </a:ext>
            </a:extLst>
          </p:cNvPr>
          <p:cNvSpPr/>
          <p:nvPr userDrawn="1"/>
        </p:nvSpPr>
        <p:spPr>
          <a:xfrm>
            <a:off x="10898659" y="5053914"/>
            <a:ext cx="1293341" cy="180408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6" descr="A group of hands making a heart with their hands&#10;&#10;AI-generated content may be incorrect.">
            <a:extLst>
              <a:ext uri="{FF2B5EF4-FFF2-40B4-BE49-F238E27FC236}">
                <a16:creationId xmlns:a16="http://schemas.microsoft.com/office/drawing/2014/main" id="{C8048477-EF68-830A-E02F-B227B9114338}"/>
              </a:ext>
            </a:extLst>
          </p:cNvPr>
          <p:cNvPicPr>
            <a:picLocks noChangeAspect="1"/>
          </p:cNvPicPr>
          <p:nvPr userDrawn="1"/>
        </p:nvPicPr>
        <p:blipFill>
          <a:blip r:embed="rId2"/>
          <a:srcRect l="7705" t="18342" r="7544" b="53252"/>
          <a:stretch/>
        </p:blipFill>
        <p:spPr>
          <a:xfrm>
            <a:off x="6793546" y="5684792"/>
            <a:ext cx="4962937" cy="1173208"/>
          </a:xfrm>
          <a:prstGeom prst="rect">
            <a:avLst/>
          </a:prstGeom>
        </p:spPr>
      </p:pic>
      <p:pic>
        <p:nvPicPr>
          <p:cNvPr id="12" name="Picture 11" descr="A group of hands making a heart with their hands&#10;&#10;AI-generated content may be incorrect.">
            <a:extLst>
              <a:ext uri="{FF2B5EF4-FFF2-40B4-BE49-F238E27FC236}">
                <a16:creationId xmlns:a16="http://schemas.microsoft.com/office/drawing/2014/main" id="{40D779BA-A62F-D77F-5B05-EAB91E24E9D6}"/>
              </a:ext>
            </a:extLst>
          </p:cNvPr>
          <p:cNvPicPr>
            <a:picLocks noChangeAspect="1"/>
          </p:cNvPicPr>
          <p:nvPr userDrawn="1"/>
        </p:nvPicPr>
        <p:blipFill>
          <a:blip r:embed="rId2"/>
          <a:srcRect l="7705" t="18342" r="7544" b="53252"/>
          <a:stretch/>
        </p:blipFill>
        <p:spPr>
          <a:xfrm>
            <a:off x="-390519" y="5684792"/>
            <a:ext cx="4962937" cy="1173208"/>
          </a:xfrm>
          <a:prstGeom prst="rect">
            <a:avLst/>
          </a:prstGeom>
        </p:spPr>
      </p:pic>
      <p:pic>
        <p:nvPicPr>
          <p:cNvPr id="6" name="Picture 5" descr="Blue text on a black background&#10;&#10;AI-generated content may be incorrect.">
            <a:extLst>
              <a:ext uri="{FF2B5EF4-FFF2-40B4-BE49-F238E27FC236}">
                <a16:creationId xmlns:a16="http://schemas.microsoft.com/office/drawing/2014/main" id="{0F6A5E0A-3320-FDC6-7193-B5DC5239D0AB}"/>
              </a:ext>
            </a:extLst>
          </p:cNvPr>
          <p:cNvPicPr>
            <a:picLocks noChangeAspect="1"/>
          </p:cNvPicPr>
          <p:nvPr userDrawn="1"/>
        </p:nvPicPr>
        <p:blipFill>
          <a:blip r:embed="rId3"/>
          <a:stretch>
            <a:fillRect/>
          </a:stretch>
        </p:blipFill>
        <p:spPr>
          <a:xfrm>
            <a:off x="508159" y="291803"/>
            <a:ext cx="2031681" cy="705445"/>
          </a:xfrm>
          <a:prstGeom prst="rect">
            <a:avLst/>
          </a:prstGeom>
        </p:spPr>
      </p:pic>
      <p:pic>
        <p:nvPicPr>
          <p:cNvPr id="9" name="Bildobjekt 8" descr="En bild som visar Grafik, design, illustration, konst&#10;&#10;AI-genererat innehåll kan vara felaktigt.">
            <a:extLst>
              <a:ext uri="{FF2B5EF4-FFF2-40B4-BE49-F238E27FC236}">
                <a16:creationId xmlns:a16="http://schemas.microsoft.com/office/drawing/2014/main" id="{17EB8745-76E7-C6C1-33B8-23B7B15077BE}"/>
              </a:ext>
            </a:extLst>
          </p:cNvPr>
          <p:cNvPicPr>
            <a:picLocks noChangeAspect="1"/>
          </p:cNvPicPr>
          <p:nvPr userDrawn="1"/>
        </p:nvPicPr>
        <p:blipFill>
          <a:blip r:embed="rId4"/>
          <a:stretch>
            <a:fillRect/>
          </a:stretch>
        </p:blipFill>
        <p:spPr>
          <a:xfrm>
            <a:off x="4087776" y="5762384"/>
            <a:ext cx="762801" cy="1095616"/>
          </a:xfrm>
          <a:prstGeom prst="rect">
            <a:avLst/>
          </a:prstGeom>
        </p:spPr>
      </p:pic>
      <p:pic>
        <p:nvPicPr>
          <p:cNvPr id="11" name="Bildobjekt 10" descr="En bild som visar Grafik, design, illustration, konst&#10;&#10;AI-genererat innehåll kan vara felaktigt.">
            <a:extLst>
              <a:ext uri="{FF2B5EF4-FFF2-40B4-BE49-F238E27FC236}">
                <a16:creationId xmlns:a16="http://schemas.microsoft.com/office/drawing/2014/main" id="{C7B74757-72EC-5CF7-8D9C-88FF5D22DFC5}"/>
              </a:ext>
            </a:extLst>
          </p:cNvPr>
          <p:cNvPicPr>
            <a:picLocks noChangeAspect="1"/>
          </p:cNvPicPr>
          <p:nvPr userDrawn="1"/>
        </p:nvPicPr>
        <p:blipFill>
          <a:blip r:embed="rId4"/>
          <a:stretch>
            <a:fillRect/>
          </a:stretch>
        </p:blipFill>
        <p:spPr>
          <a:xfrm>
            <a:off x="11272348" y="5762384"/>
            <a:ext cx="762801" cy="1095616"/>
          </a:xfrm>
          <a:prstGeom prst="rect">
            <a:avLst/>
          </a:prstGeom>
        </p:spPr>
      </p:pic>
    </p:spTree>
    <p:extLst>
      <p:ext uri="{BB962C8B-B14F-4D97-AF65-F5344CB8AC3E}">
        <p14:creationId xmlns:p14="http://schemas.microsoft.com/office/powerpoint/2010/main" val="193175232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Innehåll Röd/rosa">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accent3"/>
                </a:solidFill>
              </a:defRPr>
            </a:lvl1pPr>
          </a:lstStyle>
          <a:p>
            <a:r>
              <a:rPr lang="en-GB"/>
              <a:t>Click to add title</a:t>
            </a:r>
            <a:endParaRPr lang="en-US"/>
          </a:p>
        </p:txBody>
      </p:sp>
      <p:sp>
        <p:nvSpPr>
          <p:cNvPr id="3" name="Content Placeholder 2"/>
          <p:cNvSpPr>
            <a:spLocks noGrp="1"/>
          </p:cNvSpPr>
          <p:nvPr>
            <p:ph idx="1"/>
          </p:nvPr>
        </p:nvSpPr>
        <p:spPr/>
        <p:txBody>
          <a:bodyPr/>
          <a:lstStyle>
            <a:lvl1pPr>
              <a:defRPr baseline="0">
                <a:solidFill>
                  <a:schemeClr val="accent3"/>
                </a:solidFill>
              </a:defRPr>
            </a:lvl1pPr>
            <a:lvl2pPr>
              <a:defRPr baseline="0">
                <a:solidFill>
                  <a:schemeClr val="accent3"/>
                </a:solidFill>
              </a:defRPr>
            </a:lvl2pPr>
            <a:lvl3pPr>
              <a:defRPr baseline="0">
                <a:solidFill>
                  <a:schemeClr val="accent3"/>
                </a:solidFill>
              </a:defRPr>
            </a:lvl3pPr>
            <a:lvl4pPr>
              <a:defRPr baseline="0">
                <a:solidFill>
                  <a:schemeClr val="accent3"/>
                </a:solidFill>
              </a:defRPr>
            </a:lvl4pPr>
            <a:lvl5pPr>
              <a:defRPr baseline="0">
                <a:solidFill>
                  <a:schemeClr val="accent3"/>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978028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ubbelt innehåll Röd/rosa">
    <p:bg>
      <p:bgPr>
        <a:solidFill>
          <a:schemeClr val="accent4"/>
        </a:solidFill>
        <a:effectLst/>
      </p:bgPr>
    </p:bg>
    <p:spTree>
      <p:nvGrpSpPr>
        <p:cNvPr id="1" name=""/>
        <p:cNvGrpSpPr/>
        <p:nvPr/>
      </p:nvGrpSpPr>
      <p:grpSpPr>
        <a:xfrm>
          <a:off x="0" y="0"/>
          <a:ext cx="0" cy="0"/>
          <a:chOff x="0" y="0"/>
          <a:chExt cx="0" cy="0"/>
        </a:xfrm>
      </p:grpSpPr>
      <p:sp>
        <p:nvSpPr>
          <p:cNvPr id="5" name="Document 4">
            <a:extLst>
              <a:ext uri="{FF2B5EF4-FFF2-40B4-BE49-F238E27FC236}">
                <a16:creationId xmlns:a16="http://schemas.microsoft.com/office/drawing/2014/main" id="{187C33C2-4C40-CB2E-AA36-A1400DC75CD5}"/>
              </a:ext>
            </a:extLst>
          </p:cNvPr>
          <p:cNvSpPr/>
          <p:nvPr userDrawn="1"/>
        </p:nvSpPr>
        <p:spPr>
          <a:xfrm>
            <a:off x="0" y="0"/>
            <a:ext cx="12192000" cy="1972235"/>
          </a:xfrm>
          <a:prstGeom prst="flowChartDocumen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hasCustomPrompt="1"/>
          </p:nvPr>
        </p:nvSpPr>
        <p:spPr>
          <a:xfrm>
            <a:off x="838200" y="497735"/>
            <a:ext cx="10515600" cy="1325563"/>
          </a:xfrm>
        </p:spPr>
        <p:txBody>
          <a:bodyPr/>
          <a:lstStyle>
            <a:lvl1pPr>
              <a:defRPr baseline="0">
                <a:solidFill>
                  <a:schemeClr val="accent4"/>
                </a:solidFill>
              </a:defRPr>
            </a:lvl1pPr>
          </a:lstStyle>
          <a:p>
            <a:r>
              <a:rPr lang="en-GB"/>
              <a:t>Click to add title</a:t>
            </a:r>
            <a:endParaRPr lang="en-US"/>
          </a:p>
        </p:txBody>
      </p:sp>
      <p:sp>
        <p:nvSpPr>
          <p:cNvPr id="3" name="Content Placeholder 2"/>
          <p:cNvSpPr>
            <a:spLocks noGrp="1"/>
          </p:cNvSpPr>
          <p:nvPr>
            <p:ph sz="half" idx="1"/>
          </p:nvPr>
        </p:nvSpPr>
        <p:spPr>
          <a:xfrm>
            <a:off x="838200" y="1972235"/>
            <a:ext cx="5181600" cy="4204728"/>
          </a:xfrm>
        </p:spPr>
        <p:txBody>
          <a:bodyPr/>
          <a:lstStyle>
            <a:lvl1pPr>
              <a:defRPr baseline="0">
                <a:solidFill>
                  <a:schemeClr val="accent3"/>
                </a:solidFill>
              </a:defRPr>
            </a:lvl1pPr>
            <a:lvl2pPr>
              <a:defRPr baseline="0">
                <a:solidFill>
                  <a:schemeClr val="accent3"/>
                </a:solidFill>
              </a:defRPr>
            </a:lvl2pPr>
            <a:lvl3pPr>
              <a:defRPr baseline="0">
                <a:solidFill>
                  <a:schemeClr val="accent3"/>
                </a:solidFill>
              </a:defRPr>
            </a:lvl3pPr>
            <a:lvl4pPr>
              <a:defRPr baseline="0">
                <a:solidFill>
                  <a:schemeClr val="accent3"/>
                </a:solidFill>
              </a:defRPr>
            </a:lvl4pPr>
            <a:lvl5pPr>
              <a:defRPr baseline="0">
                <a:solidFill>
                  <a:schemeClr val="accent3"/>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172200" y="1972235"/>
            <a:ext cx="5181600" cy="4204728"/>
          </a:xfrm>
        </p:spPr>
        <p:txBody>
          <a:bodyPr/>
          <a:lstStyle>
            <a:lvl1pPr>
              <a:defRPr baseline="0">
                <a:solidFill>
                  <a:schemeClr val="accent3"/>
                </a:solidFill>
              </a:defRPr>
            </a:lvl1pPr>
            <a:lvl2pPr>
              <a:defRPr baseline="0">
                <a:solidFill>
                  <a:schemeClr val="accent3"/>
                </a:solidFill>
              </a:defRPr>
            </a:lvl2pPr>
            <a:lvl3pPr>
              <a:defRPr baseline="0">
                <a:solidFill>
                  <a:schemeClr val="accent3"/>
                </a:solidFill>
              </a:defRPr>
            </a:lvl3pPr>
            <a:lvl4pPr>
              <a:defRPr baseline="0">
                <a:solidFill>
                  <a:schemeClr val="accent3"/>
                </a:solidFill>
              </a:defRPr>
            </a:lvl4pPr>
            <a:lvl5pPr>
              <a:defRPr baseline="0">
                <a:solidFill>
                  <a:schemeClr val="accent3"/>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421792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nnehåll Alternativ Röd/rosa">
    <p:bg>
      <p:bgPr>
        <a:solidFill>
          <a:schemeClr val="accent3"/>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00F983D-8568-9E37-DA44-1CD11471571E}"/>
              </a:ext>
            </a:extLst>
          </p:cNvPr>
          <p:cNvGrpSpPr/>
          <p:nvPr userDrawn="1"/>
        </p:nvGrpSpPr>
        <p:grpSpPr>
          <a:xfrm>
            <a:off x="4896009" y="-9533"/>
            <a:ext cx="7295991" cy="6867533"/>
            <a:chOff x="4885678" y="-1488852"/>
            <a:chExt cx="7295991" cy="6867532"/>
          </a:xfrm>
        </p:grpSpPr>
        <p:sp>
          <p:nvSpPr>
            <p:cNvPr id="11" name="Document 10">
              <a:extLst>
                <a:ext uri="{FF2B5EF4-FFF2-40B4-BE49-F238E27FC236}">
                  <a16:creationId xmlns:a16="http://schemas.microsoft.com/office/drawing/2014/main" id="{E7F12BF1-9E97-D79C-E786-49DA77D78B8E}"/>
                </a:ext>
              </a:extLst>
            </p:cNvPr>
            <p:cNvSpPr/>
            <p:nvPr userDrawn="1"/>
          </p:nvSpPr>
          <p:spPr>
            <a:xfrm rot="5400000">
              <a:off x="2351541" y="1045285"/>
              <a:ext cx="6867532" cy="1799258"/>
            </a:xfrm>
            <a:prstGeom prst="flowChartDocumen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a:extLst>
                <a:ext uri="{FF2B5EF4-FFF2-40B4-BE49-F238E27FC236}">
                  <a16:creationId xmlns:a16="http://schemas.microsoft.com/office/drawing/2014/main" id="{17104323-DB1E-1EE9-55B2-8E3620F1C29C}"/>
                </a:ext>
              </a:extLst>
            </p:cNvPr>
            <p:cNvSpPr/>
            <p:nvPr userDrawn="1"/>
          </p:nvSpPr>
          <p:spPr>
            <a:xfrm>
              <a:off x="6684937" y="-1488852"/>
              <a:ext cx="549673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Title 1">
            <a:extLst>
              <a:ext uri="{FF2B5EF4-FFF2-40B4-BE49-F238E27FC236}">
                <a16:creationId xmlns:a16="http://schemas.microsoft.com/office/drawing/2014/main" id="{ABD479A1-8533-65BC-56CD-45810D9A9EC7}"/>
              </a:ext>
            </a:extLst>
          </p:cNvPr>
          <p:cNvSpPr>
            <a:spLocks noGrp="1"/>
          </p:cNvSpPr>
          <p:nvPr>
            <p:ph type="title" hasCustomPrompt="1"/>
          </p:nvPr>
        </p:nvSpPr>
        <p:spPr>
          <a:xfrm>
            <a:off x="839788" y="1103085"/>
            <a:ext cx="3932237" cy="841829"/>
          </a:xfrm>
        </p:spPr>
        <p:txBody>
          <a:bodyPr anchor="b"/>
          <a:lstStyle>
            <a:lvl1pPr>
              <a:defRPr sz="3200" baseline="0">
                <a:solidFill>
                  <a:schemeClr val="accent4"/>
                </a:solidFill>
              </a:defRPr>
            </a:lvl1pPr>
          </a:lstStyle>
          <a:p>
            <a:r>
              <a:rPr lang="en-GB"/>
              <a:t>Click to add title</a:t>
            </a:r>
            <a:endParaRPr lang="en-US"/>
          </a:p>
        </p:txBody>
      </p:sp>
      <p:sp>
        <p:nvSpPr>
          <p:cNvPr id="6" name="Text Placeholder 3">
            <a:extLst>
              <a:ext uri="{FF2B5EF4-FFF2-40B4-BE49-F238E27FC236}">
                <a16:creationId xmlns:a16="http://schemas.microsoft.com/office/drawing/2014/main" id="{7740096A-C249-66BB-F3A5-9CB853078EBB}"/>
              </a:ext>
            </a:extLst>
          </p:cNvPr>
          <p:cNvSpPr>
            <a:spLocks noGrp="1"/>
          </p:cNvSpPr>
          <p:nvPr>
            <p:ph type="body" sz="half" idx="2"/>
          </p:nvPr>
        </p:nvSpPr>
        <p:spPr>
          <a:xfrm>
            <a:off x="839788" y="1944914"/>
            <a:ext cx="3932237" cy="3924073"/>
          </a:xfrm>
        </p:spPr>
        <p:txBody>
          <a:bodyPr>
            <a:normAutofit/>
          </a:bodyPr>
          <a:lstStyle>
            <a:lvl1pPr marL="0" indent="0">
              <a:buNone/>
              <a:defRPr sz="1800" baseline="0">
                <a:solidFill>
                  <a:schemeClr val="accent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Content Placeholder 2">
            <a:extLst>
              <a:ext uri="{FF2B5EF4-FFF2-40B4-BE49-F238E27FC236}">
                <a16:creationId xmlns:a16="http://schemas.microsoft.com/office/drawing/2014/main" id="{71EBB422-B22E-0446-D393-0271752C567D}"/>
              </a:ext>
            </a:extLst>
          </p:cNvPr>
          <p:cNvSpPr>
            <a:spLocks noGrp="1"/>
          </p:cNvSpPr>
          <p:nvPr>
            <p:ph idx="1"/>
          </p:nvPr>
        </p:nvSpPr>
        <p:spPr>
          <a:xfrm>
            <a:off x="5183188" y="987425"/>
            <a:ext cx="6172200" cy="4873625"/>
          </a:xfrm>
        </p:spPr>
        <p:txBody>
          <a:bodyPr/>
          <a:lstStyle>
            <a:lvl1pPr>
              <a:defRPr sz="3200" baseline="0">
                <a:solidFill>
                  <a:schemeClr val="accent3"/>
                </a:solidFill>
              </a:defRPr>
            </a:lvl1pPr>
            <a:lvl2pPr>
              <a:defRPr sz="2800" baseline="0">
                <a:solidFill>
                  <a:schemeClr val="accent3"/>
                </a:solidFill>
              </a:defRPr>
            </a:lvl2pPr>
            <a:lvl3pPr>
              <a:defRPr sz="2400" baseline="0">
                <a:solidFill>
                  <a:schemeClr val="accent3"/>
                </a:solidFill>
              </a:defRPr>
            </a:lvl3pPr>
            <a:lvl4pPr>
              <a:defRPr sz="2000" baseline="0">
                <a:solidFill>
                  <a:schemeClr val="accent3"/>
                </a:solidFill>
              </a:defRPr>
            </a:lvl4pPr>
            <a:lvl5pPr>
              <a:defRPr sz="2000" baseline="0">
                <a:solidFill>
                  <a:schemeClr val="accent3"/>
                </a:solidFill>
              </a:defRPr>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pic>
        <p:nvPicPr>
          <p:cNvPr id="3" name="Picture 2" descr="A blue text with hands and a fleur de lis&#10;&#10;AI-generated content may be incorrect.">
            <a:extLst>
              <a:ext uri="{FF2B5EF4-FFF2-40B4-BE49-F238E27FC236}">
                <a16:creationId xmlns:a16="http://schemas.microsoft.com/office/drawing/2014/main" id="{FAF0DC8A-C772-3CC5-BA29-6C08EEFEEFD0}"/>
              </a:ext>
            </a:extLst>
          </p:cNvPr>
          <p:cNvPicPr>
            <a:picLocks noChangeAspect="1"/>
          </p:cNvPicPr>
          <p:nvPr userDrawn="1"/>
        </p:nvPicPr>
        <p:blipFill>
          <a:blip r:embed="rId2"/>
          <a:stretch>
            <a:fillRect/>
          </a:stretch>
        </p:blipFill>
        <p:spPr>
          <a:xfrm>
            <a:off x="11092208" y="5289684"/>
            <a:ext cx="1244932" cy="1774555"/>
          </a:xfrm>
          <a:prstGeom prst="rect">
            <a:avLst/>
          </a:prstGeom>
        </p:spPr>
      </p:pic>
    </p:spTree>
    <p:extLst>
      <p:ext uri="{BB962C8B-B14F-4D97-AF65-F5344CB8AC3E}">
        <p14:creationId xmlns:p14="http://schemas.microsoft.com/office/powerpoint/2010/main" val="41155942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nehåll med bild Röd/rosa">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325774"/>
            <a:ext cx="5120148" cy="1196771"/>
          </a:xfrm>
        </p:spPr>
        <p:txBody>
          <a:bodyPr/>
          <a:lstStyle>
            <a:lvl1pPr>
              <a:defRPr baseline="0">
                <a:solidFill>
                  <a:schemeClr val="accent3"/>
                </a:solidFill>
              </a:defRPr>
            </a:lvl1pPr>
          </a:lstStyle>
          <a:p>
            <a:r>
              <a:rPr lang="en-GB"/>
              <a:t>Click to add title</a:t>
            </a:r>
            <a:endParaRPr lang="en-US"/>
          </a:p>
        </p:txBody>
      </p:sp>
      <p:sp>
        <p:nvSpPr>
          <p:cNvPr id="3" name="Content Placeholder 2"/>
          <p:cNvSpPr>
            <a:spLocks noGrp="1"/>
          </p:cNvSpPr>
          <p:nvPr>
            <p:ph idx="1"/>
          </p:nvPr>
        </p:nvSpPr>
        <p:spPr>
          <a:xfrm>
            <a:off x="838200" y="2564288"/>
            <a:ext cx="5120148" cy="3612674"/>
          </a:xfrm>
        </p:spPr>
        <p:txBody>
          <a:bodyPr/>
          <a:lstStyle>
            <a:lvl1pPr>
              <a:defRPr baseline="0">
                <a:solidFill>
                  <a:schemeClr val="accent3"/>
                </a:solidFill>
              </a:defRPr>
            </a:lvl1pPr>
            <a:lvl2pPr>
              <a:defRPr baseline="0">
                <a:solidFill>
                  <a:schemeClr val="accent3"/>
                </a:solidFill>
              </a:defRPr>
            </a:lvl2pPr>
            <a:lvl3pPr>
              <a:defRPr baseline="0">
                <a:solidFill>
                  <a:schemeClr val="accent3"/>
                </a:solidFill>
              </a:defRPr>
            </a:lvl3pPr>
            <a:lvl4pPr>
              <a:defRPr baseline="0">
                <a:solidFill>
                  <a:schemeClr val="accent3"/>
                </a:solidFill>
              </a:defRPr>
            </a:lvl4pPr>
            <a:lvl5pPr>
              <a:defRPr baseline="0">
                <a:solidFill>
                  <a:schemeClr val="accent3"/>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7A3A44F-0CA0-FE40-8F7A-C97B077341EB}" type="slidenum">
              <a:rPr lang="sv-SE" smtClean="0"/>
              <a:t>‹#›</a:t>
            </a:fld>
            <a:endParaRPr lang="sv-SE"/>
          </a:p>
        </p:txBody>
      </p:sp>
      <p:sp>
        <p:nvSpPr>
          <p:cNvPr id="17" name="Platshållare för bild 12">
            <a:extLst>
              <a:ext uri="{FF2B5EF4-FFF2-40B4-BE49-F238E27FC236}">
                <a16:creationId xmlns:a16="http://schemas.microsoft.com/office/drawing/2014/main" id="{66C66786-531A-4297-FC78-9A5B8A4180D3}"/>
              </a:ext>
            </a:extLst>
          </p:cNvPr>
          <p:cNvSpPr>
            <a:spLocks noGrp="1"/>
          </p:cNvSpPr>
          <p:nvPr>
            <p:ph type="pic" sz="quarter" idx="13" hasCustomPrompt="1"/>
          </p:nvPr>
        </p:nvSpPr>
        <p:spPr>
          <a:xfrm>
            <a:off x="6040882" y="0"/>
            <a:ext cx="6151118" cy="6858000"/>
          </a:xfrm>
          <a:custGeom>
            <a:avLst/>
            <a:gdLst>
              <a:gd name="connsiteX0" fmla="*/ 55118 w 6151118"/>
              <a:gd name="connsiteY0" fmla="*/ 0 h 6858000"/>
              <a:gd name="connsiteX1" fmla="*/ 6151118 w 6151118"/>
              <a:gd name="connsiteY1" fmla="*/ 0 h 6858000"/>
              <a:gd name="connsiteX2" fmla="*/ 6151118 w 6151118"/>
              <a:gd name="connsiteY2" fmla="*/ 6858000 h 6858000"/>
              <a:gd name="connsiteX3" fmla="*/ 55118 w 6151118"/>
              <a:gd name="connsiteY3" fmla="*/ 6858000 h 6858000"/>
              <a:gd name="connsiteX4" fmla="*/ 101029 w 6151118"/>
              <a:gd name="connsiteY4" fmla="*/ 5213477 h 6858000"/>
              <a:gd name="connsiteX5" fmla="*/ 0 w 6151118"/>
              <a:gd name="connsiteY5" fmla="*/ 1812989 h 6858000"/>
              <a:gd name="connsiteX6" fmla="*/ 55118 w 615111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1118" h="6858000">
                <a:moveTo>
                  <a:pt x="55118" y="0"/>
                </a:moveTo>
                <a:lnTo>
                  <a:pt x="6151118" y="0"/>
                </a:lnTo>
                <a:lnTo>
                  <a:pt x="6151118" y="6858000"/>
                </a:lnTo>
                <a:lnTo>
                  <a:pt x="55118" y="6858000"/>
                </a:lnTo>
                <a:cubicBezTo>
                  <a:pt x="55118" y="6858000"/>
                  <a:pt x="101029" y="6497193"/>
                  <a:pt x="101029" y="5213477"/>
                </a:cubicBezTo>
                <a:cubicBezTo>
                  <a:pt x="101029" y="3929761"/>
                  <a:pt x="0" y="2733358"/>
                  <a:pt x="0" y="1812989"/>
                </a:cubicBezTo>
                <a:cubicBezTo>
                  <a:pt x="0" y="892620"/>
                  <a:pt x="55118" y="0"/>
                  <a:pt x="55118" y="0"/>
                </a:cubicBezTo>
                <a:close/>
              </a:path>
            </a:pathLst>
          </a:custGeom>
          <a:solidFill>
            <a:schemeClr val="tx1">
              <a:lumMod val="95000"/>
            </a:schemeClr>
          </a:solidFill>
        </p:spPr>
        <p:txBody>
          <a:bodyPr wrap="square">
            <a:noAutofit/>
          </a:bodyPr>
          <a:lstStyle>
            <a:lvl1pPr marL="0" indent="0" algn="ctr">
              <a:buNone/>
              <a:defRPr sz="1200">
                <a:solidFill>
                  <a:schemeClr val="tx1">
                    <a:lumMod val="65000"/>
                  </a:schemeClr>
                </a:solidFill>
              </a:defRPr>
            </a:lvl1pPr>
          </a:lstStyle>
          <a:p>
            <a:r>
              <a:rPr lang="sv-SE"/>
              <a:t>Bildplatshållare</a:t>
            </a:r>
          </a:p>
        </p:txBody>
      </p:sp>
      <p:sp>
        <p:nvSpPr>
          <p:cNvPr id="18" name="Platshållare för bildnummer 6">
            <a:extLst>
              <a:ext uri="{FF2B5EF4-FFF2-40B4-BE49-F238E27FC236}">
                <a16:creationId xmlns:a16="http://schemas.microsoft.com/office/drawing/2014/main" id="{A092EA92-2D9C-05E7-DA68-BA84184029FA}"/>
              </a:ext>
            </a:extLst>
          </p:cNvPr>
          <p:cNvSpPr txBox="1">
            <a:spLocks/>
          </p:cNvSpPr>
          <p:nvPr userDrawn="1"/>
        </p:nvSpPr>
        <p:spPr>
          <a:xfrm>
            <a:off x="8610600" y="6356350"/>
            <a:ext cx="295751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E086683-F536-42AB-ABBC-F4803DFE8DBC}" type="slidenum">
              <a:rPr lang="sv-SE" smtClean="0"/>
              <a:pPr/>
              <a:t>‹#›</a:t>
            </a:fld>
            <a:endParaRPr lang="sv-SE"/>
          </a:p>
        </p:txBody>
      </p:sp>
    </p:spTree>
    <p:extLst>
      <p:ext uri="{BB962C8B-B14F-4D97-AF65-F5344CB8AC3E}">
        <p14:creationId xmlns:p14="http://schemas.microsoft.com/office/powerpoint/2010/main" val="905694627"/>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håll med ruta Röd/rosa">
    <p:bg>
      <p:bgPr>
        <a:solidFill>
          <a:schemeClr val="accent4"/>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19B77FE-1D0A-24F9-0AB3-21F78871D7F3}"/>
              </a:ext>
            </a:extLst>
          </p:cNvPr>
          <p:cNvGrpSpPr/>
          <p:nvPr userDrawn="1"/>
        </p:nvGrpSpPr>
        <p:grpSpPr>
          <a:xfrm>
            <a:off x="7870825" y="1"/>
            <a:ext cx="4321176" cy="6857999"/>
            <a:chOff x="4885678" y="-1488852"/>
            <a:chExt cx="7295991" cy="6867532"/>
          </a:xfrm>
          <a:solidFill>
            <a:schemeClr val="accent3"/>
          </a:solidFill>
        </p:grpSpPr>
        <p:sp>
          <p:nvSpPr>
            <p:cNvPr id="7" name="Document 6">
              <a:extLst>
                <a:ext uri="{FF2B5EF4-FFF2-40B4-BE49-F238E27FC236}">
                  <a16:creationId xmlns:a16="http://schemas.microsoft.com/office/drawing/2014/main" id="{5BBA2E6C-142D-50F7-AE2C-C19497EA5D4E}"/>
                </a:ext>
              </a:extLst>
            </p:cNvPr>
            <p:cNvSpPr/>
            <p:nvPr userDrawn="1"/>
          </p:nvSpPr>
          <p:spPr>
            <a:xfrm rot="5400000">
              <a:off x="2351541" y="1045285"/>
              <a:ext cx="6867532" cy="1799258"/>
            </a:xfrm>
            <a:prstGeom prst="flowChartDocumen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7">
              <a:extLst>
                <a:ext uri="{FF2B5EF4-FFF2-40B4-BE49-F238E27FC236}">
                  <a16:creationId xmlns:a16="http://schemas.microsoft.com/office/drawing/2014/main" id="{6E01B94C-67CA-70F4-9BA1-B11403AE4E0C}"/>
                </a:ext>
              </a:extLst>
            </p:cNvPr>
            <p:cNvSpPr/>
            <p:nvPr userDrawn="1"/>
          </p:nvSpPr>
          <p:spPr>
            <a:xfrm>
              <a:off x="6684937" y="-1488852"/>
              <a:ext cx="5496732"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 name="Title 1">
            <a:extLst>
              <a:ext uri="{FF2B5EF4-FFF2-40B4-BE49-F238E27FC236}">
                <a16:creationId xmlns:a16="http://schemas.microsoft.com/office/drawing/2014/main" id="{AF1B81E8-6017-8BE0-F425-17FF9D24DB6C}"/>
              </a:ext>
            </a:extLst>
          </p:cNvPr>
          <p:cNvSpPr>
            <a:spLocks noGrp="1"/>
          </p:cNvSpPr>
          <p:nvPr>
            <p:ph type="title"/>
          </p:nvPr>
        </p:nvSpPr>
        <p:spPr>
          <a:xfrm>
            <a:off x="623887" y="1378226"/>
            <a:ext cx="7246937" cy="731502"/>
          </a:xfrm>
        </p:spPr>
        <p:txBody>
          <a:bodyPr/>
          <a:lstStyle>
            <a:lvl1pPr>
              <a:defRPr baseline="0">
                <a:solidFill>
                  <a:schemeClr val="accent3"/>
                </a:solidFill>
              </a:defRPr>
            </a:lvl1pPr>
          </a:lstStyle>
          <a:p>
            <a:r>
              <a:rPr lang="sv-SE"/>
              <a:t>Klicka här för att ändra mall för rubrikformat</a:t>
            </a:r>
          </a:p>
        </p:txBody>
      </p:sp>
      <p:sp>
        <p:nvSpPr>
          <p:cNvPr id="10" name="Content Placeholder 2">
            <a:extLst>
              <a:ext uri="{FF2B5EF4-FFF2-40B4-BE49-F238E27FC236}">
                <a16:creationId xmlns:a16="http://schemas.microsoft.com/office/drawing/2014/main" id="{55247042-5471-D62A-2C83-4125D85E459F}"/>
              </a:ext>
            </a:extLst>
          </p:cNvPr>
          <p:cNvSpPr>
            <a:spLocks noGrp="1"/>
          </p:cNvSpPr>
          <p:nvPr>
            <p:ph idx="1"/>
          </p:nvPr>
        </p:nvSpPr>
        <p:spPr>
          <a:xfrm>
            <a:off x="623888" y="2246313"/>
            <a:ext cx="7246937" cy="3990975"/>
          </a:xfrm>
        </p:spPr>
        <p:txBody>
          <a:bodyPr/>
          <a:lstStyle>
            <a:lvl1pPr>
              <a:defRPr baseline="0">
                <a:solidFill>
                  <a:schemeClr val="accent3"/>
                </a:solidFill>
              </a:defRPr>
            </a:lvl1pPr>
          </a:lstStyle>
          <a:p>
            <a:pPr lvl="0"/>
            <a:r>
              <a:rPr lang="sv-SE"/>
              <a:t>Klicka här för att ändra format på bakgrundstexten</a:t>
            </a:r>
          </a:p>
        </p:txBody>
      </p:sp>
      <p:sp>
        <p:nvSpPr>
          <p:cNvPr id="9" name="Content Placeholder 8">
            <a:extLst>
              <a:ext uri="{FF2B5EF4-FFF2-40B4-BE49-F238E27FC236}">
                <a16:creationId xmlns:a16="http://schemas.microsoft.com/office/drawing/2014/main" id="{3F5FFA1E-3286-59F6-7BBD-949E38030DFA}"/>
              </a:ext>
            </a:extLst>
          </p:cNvPr>
          <p:cNvSpPr>
            <a:spLocks noGrp="1"/>
          </p:cNvSpPr>
          <p:nvPr>
            <p:ph sz="quarter" idx="10"/>
          </p:nvPr>
        </p:nvSpPr>
        <p:spPr>
          <a:xfrm>
            <a:off x="8048690" y="2252662"/>
            <a:ext cx="3906837" cy="2352675"/>
          </a:xfrm>
        </p:spPr>
        <p:txBody>
          <a:bodyPr/>
          <a:lstStyle>
            <a:lvl1pPr marL="0" indent="0">
              <a:buFont typeface="Arial" panose="020B0604020202020204" pitchFamily="34" charset="0"/>
              <a:buNone/>
              <a:defRPr sz="2400" b="1" i="0" baseline="0">
                <a:solidFill>
                  <a:schemeClr val="accent4"/>
                </a:solidFill>
                <a:latin typeface="Franklin Gothic Medium" panose="020B0603020102020204" pitchFamily="34" charset="0"/>
              </a:defRPr>
            </a:lvl1pPr>
            <a:lvl2pPr marL="457200" indent="0">
              <a:buNone/>
              <a:defRPr sz="2000" b="1" i="0" baseline="0">
                <a:solidFill>
                  <a:schemeClr val="accent4"/>
                </a:solidFill>
                <a:latin typeface="Franklin Gothic Medium" panose="020B0603020102020204" pitchFamily="34" charset="0"/>
              </a:defRPr>
            </a:lvl2pPr>
            <a:lvl3pPr marL="914400" indent="0">
              <a:buNone/>
              <a:defRPr sz="1800" b="1" i="0" baseline="0">
                <a:solidFill>
                  <a:schemeClr val="accent4"/>
                </a:solidFill>
                <a:latin typeface="Franklin Gothic Medium" panose="020B0603020102020204" pitchFamily="34" charset="0"/>
              </a:defRPr>
            </a:lvl3pPr>
            <a:lvl4pPr marL="1371600" indent="0">
              <a:buNone/>
              <a:defRPr sz="1600" b="1" i="0" baseline="0">
                <a:solidFill>
                  <a:schemeClr val="accent4"/>
                </a:solidFill>
                <a:latin typeface="Franklin Gothic Medium" panose="020B0603020102020204" pitchFamily="34" charset="0"/>
              </a:defRPr>
            </a:lvl4pPr>
            <a:lvl5pPr marL="1828800" indent="0">
              <a:buNone/>
              <a:defRPr sz="1600" b="1" i="0" baseline="0">
                <a:solidFill>
                  <a:schemeClr val="accent4"/>
                </a:solidFill>
                <a:latin typeface="Franklin Gothic Medium" panose="020B06030201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2" name="Bildobjekt 6" descr="En bild som visar text, Teckensnitt, Grafik, grafisk design&#10;&#10;AI-genererat innehåll kan vara felaktigt.">
            <a:extLst>
              <a:ext uri="{FF2B5EF4-FFF2-40B4-BE49-F238E27FC236}">
                <a16:creationId xmlns:a16="http://schemas.microsoft.com/office/drawing/2014/main" id="{6CE82B60-0DDD-1B3B-4A8E-5310C597BCD4}"/>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11500"/>
                    </a14:imgEffect>
                    <a14:imgEffect>
                      <a14:saturation sat="2000"/>
                    </a14:imgEffect>
                    <a14:imgEffect>
                      <a14:brightnessContrast bright="70000" contrast="100000"/>
                    </a14:imgEffect>
                  </a14:imgLayer>
                </a14:imgProps>
              </a:ext>
              <a:ext uri="{28A0092B-C50C-407E-A947-70E740481C1C}">
                <a14:useLocalDpi xmlns:a14="http://schemas.microsoft.com/office/drawing/2010/main" val="0"/>
              </a:ext>
            </a:extLst>
          </a:blip>
          <a:stretch>
            <a:fillRect/>
          </a:stretch>
        </p:blipFill>
        <p:spPr>
          <a:xfrm>
            <a:off x="11089884" y="5278120"/>
            <a:ext cx="1254618" cy="1787652"/>
          </a:xfrm>
          <a:prstGeom prst="rect">
            <a:avLst/>
          </a:prstGeom>
        </p:spPr>
      </p:pic>
    </p:spTree>
    <p:extLst>
      <p:ext uri="{BB962C8B-B14F-4D97-AF65-F5344CB8AC3E}">
        <p14:creationId xmlns:p14="http://schemas.microsoft.com/office/powerpoint/2010/main" val="2629179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 med innehåll Röd/rosa">
    <p:bg>
      <p:bgPr>
        <a:solidFill>
          <a:schemeClr val="accent4"/>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51A4C57-714E-991F-6A39-D4A8EBD3E1AD}"/>
              </a:ext>
            </a:extLst>
          </p:cNvPr>
          <p:cNvGrpSpPr/>
          <p:nvPr userDrawn="1"/>
        </p:nvGrpSpPr>
        <p:grpSpPr>
          <a:xfrm>
            <a:off x="5656881" y="0"/>
            <a:ext cx="6535119" cy="6858000"/>
            <a:chOff x="4896010" y="-2041159"/>
            <a:chExt cx="7295990" cy="6867532"/>
          </a:xfrm>
          <a:solidFill>
            <a:schemeClr val="accent3"/>
          </a:solidFill>
        </p:grpSpPr>
        <p:sp>
          <p:nvSpPr>
            <p:cNvPr id="16" name="Document 15">
              <a:extLst>
                <a:ext uri="{FF2B5EF4-FFF2-40B4-BE49-F238E27FC236}">
                  <a16:creationId xmlns:a16="http://schemas.microsoft.com/office/drawing/2014/main" id="{74DE28AC-79F4-6C41-F778-FB4D7B846659}"/>
                </a:ext>
              </a:extLst>
            </p:cNvPr>
            <p:cNvSpPr/>
            <p:nvPr userDrawn="1"/>
          </p:nvSpPr>
          <p:spPr>
            <a:xfrm rot="5400000">
              <a:off x="2361873" y="492978"/>
              <a:ext cx="6867532" cy="1799258"/>
            </a:xfrm>
            <a:prstGeom prst="flowChartDocumen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16">
              <a:extLst>
                <a:ext uri="{FF2B5EF4-FFF2-40B4-BE49-F238E27FC236}">
                  <a16:creationId xmlns:a16="http://schemas.microsoft.com/office/drawing/2014/main" id="{17C456BC-4218-150E-1573-35FEB59E2A77}"/>
                </a:ext>
              </a:extLst>
            </p:cNvPr>
            <p:cNvSpPr/>
            <p:nvPr userDrawn="1"/>
          </p:nvSpPr>
          <p:spPr>
            <a:xfrm>
              <a:off x="6695268" y="-2031627"/>
              <a:ext cx="5496732"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Content Placeholder 3"/>
          <p:cNvSpPr>
            <a:spLocks noGrp="1"/>
          </p:cNvSpPr>
          <p:nvPr>
            <p:ph sz="half" idx="2"/>
          </p:nvPr>
        </p:nvSpPr>
        <p:spPr>
          <a:xfrm>
            <a:off x="6340937" y="2496418"/>
            <a:ext cx="5157787" cy="3667117"/>
          </a:xfrm>
        </p:spPr>
        <p:txBody>
          <a:bodyPr/>
          <a:lstStyle>
            <a:lvl1pPr>
              <a:defRPr baseline="0">
                <a:solidFill>
                  <a:schemeClr val="accent4"/>
                </a:solidFill>
              </a:defRPr>
            </a:lvl1pPr>
            <a:lvl2pPr>
              <a:defRPr baseline="0">
                <a:solidFill>
                  <a:schemeClr val="accent4"/>
                </a:solidFill>
              </a:defRPr>
            </a:lvl2pPr>
            <a:lvl3pPr>
              <a:defRPr baseline="0">
                <a:solidFill>
                  <a:schemeClr val="accent4"/>
                </a:solidFill>
              </a:defRPr>
            </a:lvl3pPr>
            <a:lvl4pPr>
              <a:defRPr baseline="0">
                <a:solidFill>
                  <a:schemeClr val="accent4"/>
                </a:solidFill>
              </a:defRPr>
            </a:lvl4pPr>
            <a:lvl5pPr>
              <a:defRPr baseline="0">
                <a:solidFill>
                  <a:schemeClr val="accent4"/>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12" name="Title 1">
            <a:extLst>
              <a:ext uri="{FF2B5EF4-FFF2-40B4-BE49-F238E27FC236}">
                <a16:creationId xmlns:a16="http://schemas.microsoft.com/office/drawing/2014/main" id="{CAD0FDD4-0968-8F0B-7FE8-D3128A3DDB27}"/>
              </a:ext>
            </a:extLst>
          </p:cNvPr>
          <p:cNvSpPr>
            <a:spLocks noGrp="1"/>
          </p:cNvSpPr>
          <p:nvPr>
            <p:ph type="title" hasCustomPrompt="1"/>
          </p:nvPr>
        </p:nvSpPr>
        <p:spPr>
          <a:xfrm>
            <a:off x="6339349" y="1170855"/>
            <a:ext cx="5181601" cy="1325563"/>
          </a:xfrm>
        </p:spPr>
        <p:txBody>
          <a:bodyPr/>
          <a:lstStyle>
            <a:lvl1pPr>
              <a:defRPr baseline="0">
                <a:solidFill>
                  <a:schemeClr val="accent4"/>
                </a:solidFill>
              </a:defRPr>
            </a:lvl1pPr>
          </a:lstStyle>
          <a:p>
            <a:r>
              <a:rPr lang="en-GB"/>
              <a:t>Click to add title</a:t>
            </a:r>
            <a:endParaRPr lang="en-US"/>
          </a:p>
        </p:txBody>
      </p:sp>
      <p:sp>
        <p:nvSpPr>
          <p:cNvPr id="14" name="Picture Placeholder 4">
            <a:extLst>
              <a:ext uri="{FF2B5EF4-FFF2-40B4-BE49-F238E27FC236}">
                <a16:creationId xmlns:a16="http://schemas.microsoft.com/office/drawing/2014/main" id="{8F211152-B012-C59A-0002-C5F851315971}"/>
              </a:ext>
            </a:extLst>
          </p:cNvPr>
          <p:cNvSpPr>
            <a:spLocks noGrp="1"/>
          </p:cNvSpPr>
          <p:nvPr>
            <p:ph type="pic" sz="quarter" idx="13"/>
          </p:nvPr>
        </p:nvSpPr>
        <p:spPr>
          <a:xfrm>
            <a:off x="507234" y="1444486"/>
            <a:ext cx="5014022" cy="4719049"/>
          </a:xfrm>
        </p:spPr>
        <p:txBody>
          <a:bodyPr/>
          <a:lstStyle>
            <a:lvl1pPr>
              <a:defRPr baseline="0">
                <a:solidFill>
                  <a:schemeClr val="accent3"/>
                </a:solidFill>
              </a:defRPr>
            </a:lvl1pPr>
          </a:lstStyle>
          <a:p>
            <a:r>
              <a:rPr lang="sv-SE"/>
              <a:t>Klicka på ikonen för att lägga till en bild</a:t>
            </a:r>
          </a:p>
        </p:txBody>
      </p:sp>
      <p:pic>
        <p:nvPicPr>
          <p:cNvPr id="3" name="Bildobjekt 6" descr="En bild som visar text, Teckensnitt, Grafik, grafisk design&#10;&#10;AI-genererat innehåll kan vara felaktigt.">
            <a:extLst>
              <a:ext uri="{FF2B5EF4-FFF2-40B4-BE49-F238E27FC236}">
                <a16:creationId xmlns:a16="http://schemas.microsoft.com/office/drawing/2014/main" id="{6C3792F4-CAB7-C785-C734-F4D62209B4F2}"/>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11500"/>
                    </a14:imgEffect>
                    <a14:imgEffect>
                      <a14:saturation sat="2000"/>
                    </a14:imgEffect>
                    <a14:imgEffect>
                      <a14:brightnessContrast bright="70000" contrast="100000"/>
                    </a14:imgEffect>
                  </a14:imgLayer>
                </a14:imgProps>
              </a:ext>
              <a:ext uri="{28A0092B-C50C-407E-A947-70E740481C1C}">
                <a14:useLocalDpi xmlns:a14="http://schemas.microsoft.com/office/drawing/2010/main" val="0"/>
              </a:ext>
            </a:extLst>
          </a:blip>
          <a:stretch>
            <a:fillRect/>
          </a:stretch>
        </p:blipFill>
        <p:spPr>
          <a:xfrm>
            <a:off x="11089884" y="5278120"/>
            <a:ext cx="1254618" cy="1787652"/>
          </a:xfrm>
          <a:prstGeom prst="rect">
            <a:avLst/>
          </a:prstGeom>
        </p:spPr>
      </p:pic>
    </p:spTree>
    <p:extLst>
      <p:ext uri="{BB962C8B-B14F-4D97-AF65-F5344CB8AC3E}">
        <p14:creationId xmlns:p14="http://schemas.microsoft.com/office/powerpoint/2010/main" val="4020517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Jämföra innehåll Röd/rosa">
    <p:bg>
      <p:bgPr>
        <a:solidFill>
          <a:schemeClr val="accent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972235"/>
            <a:ext cx="5157787" cy="506874"/>
          </a:xfrm>
        </p:spPr>
        <p:txBody>
          <a:bodyPr anchor="b"/>
          <a:lstStyle>
            <a:lvl1pPr marL="0" indent="0">
              <a:buNone/>
              <a:defRPr sz="2400" b="1" baseline="0">
                <a:solidFill>
                  <a:schemeClr val="accent3"/>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839788" y="2628047"/>
            <a:ext cx="5157787" cy="3561616"/>
          </a:xfrm>
        </p:spPr>
        <p:txBody>
          <a:bodyPr/>
          <a:lstStyle>
            <a:lvl1pPr>
              <a:defRPr baseline="0">
                <a:solidFill>
                  <a:schemeClr val="accent3"/>
                </a:solidFill>
              </a:defRPr>
            </a:lvl1pPr>
            <a:lvl2pPr>
              <a:defRPr baseline="0">
                <a:solidFill>
                  <a:schemeClr val="accent3"/>
                </a:solidFill>
              </a:defRPr>
            </a:lvl2pPr>
            <a:lvl3pPr>
              <a:defRPr baseline="0">
                <a:solidFill>
                  <a:schemeClr val="accent3"/>
                </a:solidFill>
              </a:defRPr>
            </a:lvl3pPr>
            <a:lvl4pPr>
              <a:defRPr baseline="0">
                <a:solidFill>
                  <a:schemeClr val="accent3"/>
                </a:solidFill>
              </a:defRPr>
            </a:lvl4pPr>
            <a:lvl5pPr>
              <a:defRPr baseline="0">
                <a:solidFill>
                  <a:schemeClr val="accent3"/>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172200" y="1972235"/>
            <a:ext cx="5183188" cy="506874"/>
          </a:xfrm>
        </p:spPr>
        <p:txBody>
          <a:bodyPr anchor="b"/>
          <a:lstStyle>
            <a:lvl1pPr marL="0" indent="0">
              <a:buNone/>
              <a:defRPr sz="2400" b="1" baseline="0">
                <a:solidFill>
                  <a:schemeClr val="accent3"/>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172200" y="2628047"/>
            <a:ext cx="5183188" cy="3561616"/>
          </a:xfrm>
        </p:spPr>
        <p:txBody>
          <a:bodyPr/>
          <a:lstStyle>
            <a:lvl1pPr>
              <a:defRPr baseline="0">
                <a:solidFill>
                  <a:schemeClr val="accent3"/>
                </a:solidFill>
              </a:defRPr>
            </a:lvl1pPr>
            <a:lvl2pPr>
              <a:defRPr baseline="0">
                <a:solidFill>
                  <a:schemeClr val="accent3"/>
                </a:solidFill>
              </a:defRPr>
            </a:lvl2pPr>
            <a:lvl3pPr>
              <a:defRPr baseline="0">
                <a:solidFill>
                  <a:schemeClr val="accent3"/>
                </a:solidFill>
              </a:defRPr>
            </a:lvl3pPr>
            <a:lvl4pPr>
              <a:defRPr baseline="0">
                <a:solidFill>
                  <a:schemeClr val="accent3"/>
                </a:solidFill>
              </a:defRPr>
            </a:lvl4pPr>
            <a:lvl5pPr>
              <a:defRPr baseline="0">
                <a:solidFill>
                  <a:schemeClr val="accent3"/>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16" name="Document 15">
            <a:extLst>
              <a:ext uri="{FF2B5EF4-FFF2-40B4-BE49-F238E27FC236}">
                <a16:creationId xmlns:a16="http://schemas.microsoft.com/office/drawing/2014/main" id="{E07AF5E8-2DBF-BC9B-9BC0-440E69AAB4EE}"/>
              </a:ext>
            </a:extLst>
          </p:cNvPr>
          <p:cNvSpPr/>
          <p:nvPr userDrawn="1"/>
        </p:nvSpPr>
        <p:spPr>
          <a:xfrm>
            <a:off x="0" y="0"/>
            <a:ext cx="12192000" cy="1972235"/>
          </a:xfrm>
          <a:prstGeom prst="flowChartDocumen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itle 1">
            <a:extLst>
              <a:ext uri="{FF2B5EF4-FFF2-40B4-BE49-F238E27FC236}">
                <a16:creationId xmlns:a16="http://schemas.microsoft.com/office/drawing/2014/main" id="{0BB94378-85AE-617A-1EDF-560EF0889BBB}"/>
              </a:ext>
            </a:extLst>
          </p:cNvPr>
          <p:cNvSpPr>
            <a:spLocks noGrp="1"/>
          </p:cNvSpPr>
          <p:nvPr>
            <p:ph type="title" hasCustomPrompt="1"/>
          </p:nvPr>
        </p:nvSpPr>
        <p:spPr>
          <a:xfrm>
            <a:off x="838200" y="497735"/>
            <a:ext cx="10515600" cy="1325563"/>
          </a:xfrm>
        </p:spPr>
        <p:txBody>
          <a:bodyPr/>
          <a:lstStyle>
            <a:lvl1pPr>
              <a:defRPr baseline="0">
                <a:solidFill>
                  <a:schemeClr val="accent4"/>
                </a:solidFill>
              </a:defRPr>
            </a:lvl1pPr>
          </a:lstStyle>
          <a:p>
            <a:r>
              <a:rPr lang="en-GB"/>
              <a:t>Click to add title</a:t>
            </a:r>
            <a:endParaRPr lang="en-US"/>
          </a:p>
        </p:txBody>
      </p:sp>
    </p:spTree>
    <p:extLst>
      <p:ext uri="{BB962C8B-B14F-4D97-AF65-F5344CB8AC3E}">
        <p14:creationId xmlns:p14="http://schemas.microsoft.com/office/powerpoint/2010/main" val="3316479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ktionstitel Gul">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baseline="0">
                <a:solidFill>
                  <a:schemeClr val="tx2"/>
                </a:solidFill>
              </a:defRPr>
            </a:lvl1pPr>
          </a:lstStyle>
          <a:p>
            <a:r>
              <a:rPr lang="en-GB"/>
              <a:t>Click to add title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aseline="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1396506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Innehåll Gul">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GB"/>
              <a:t>Click to add title</a:t>
            </a:r>
            <a:endParaRPr lang="en-US"/>
          </a:p>
        </p:txBody>
      </p:sp>
      <p:sp>
        <p:nvSpPr>
          <p:cNvPr id="3" name="Content Placeholder 2"/>
          <p:cNvSpPr>
            <a:spLocks noGrp="1"/>
          </p:cNvSpPr>
          <p:nvPr>
            <p:ph idx="1"/>
          </p:nvPr>
        </p:nvSpPr>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802246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ubbelt innehåll Gul">
    <p:bg>
      <p:bgPr>
        <a:solidFill>
          <a:schemeClr val="accent6"/>
        </a:solidFill>
        <a:effectLst/>
      </p:bgPr>
    </p:bg>
    <p:spTree>
      <p:nvGrpSpPr>
        <p:cNvPr id="1" name=""/>
        <p:cNvGrpSpPr/>
        <p:nvPr/>
      </p:nvGrpSpPr>
      <p:grpSpPr>
        <a:xfrm>
          <a:off x="0" y="0"/>
          <a:ext cx="0" cy="0"/>
          <a:chOff x="0" y="0"/>
          <a:chExt cx="0" cy="0"/>
        </a:xfrm>
      </p:grpSpPr>
      <p:sp>
        <p:nvSpPr>
          <p:cNvPr id="5" name="Document 4">
            <a:extLst>
              <a:ext uri="{FF2B5EF4-FFF2-40B4-BE49-F238E27FC236}">
                <a16:creationId xmlns:a16="http://schemas.microsoft.com/office/drawing/2014/main" id="{187C33C2-4C40-CB2E-AA36-A1400DC75CD5}"/>
              </a:ext>
            </a:extLst>
          </p:cNvPr>
          <p:cNvSpPr/>
          <p:nvPr userDrawn="1"/>
        </p:nvSpPr>
        <p:spPr>
          <a:xfrm>
            <a:off x="0" y="0"/>
            <a:ext cx="12192000" cy="1972235"/>
          </a:xfrm>
          <a:prstGeom prst="flowChartDocumen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hasCustomPrompt="1"/>
          </p:nvPr>
        </p:nvSpPr>
        <p:spPr>
          <a:xfrm>
            <a:off x="838200" y="497735"/>
            <a:ext cx="10515600" cy="1325563"/>
          </a:xfrm>
        </p:spPr>
        <p:txBody>
          <a:bodyPr/>
          <a:lstStyle>
            <a:lvl1pPr>
              <a:defRPr baseline="0">
                <a:solidFill>
                  <a:schemeClr val="tx1"/>
                </a:solidFill>
              </a:defRPr>
            </a:lvl1pPr>
          </a:lstStyle>
          <a:p>
            <a:r>
              <a:rPr lang="en-GB"/>
              <a:t>Click to add title</a:t>
            </a:r>
            <a:endParaRPr lang="en-US"/>
          </a:p>
        </p:txBody>
      </p:sp>
      <p:sp>
        <p:nvSpPr>
          <p:cNvPr id="3" name="Content Placeholder 2"/>
          <p:cNvSpPr>
            <a:spLocks noGrp="1"/>
          </p:cNvSpPr>
          <p:nvPr>
            <p:ph sz="half" idx="1"/>
          </p:nvPr>
        </p:nvSpPr>
        <p:spPr>
          <a:xfrm>
            <a:off x="838200" y="1972235"/>
            <a:ext cx="5181600" cy="4204728"/>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172200" y="1972235"/>
            <a:ext cx="5181600" cy="4204728"/>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109095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ktionstite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baseline="0">
                <a:solidFill>
                  <a:schemeClr val="tx1"/>
                </a:solidFill>
              </a:defRPr>
            </a:lvl1pPr>
          </a:lstStyle>
          <a:p>
            <a:r>
              <a:rPr lang="en-GB"/>
              <a:t>Click to add title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aseline="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418283034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nehåll Alternativ Gul">
    <p:bg>
      <p:bgPr>
        <a:solidFill>
          <a:schemeClr val="accent5"/>
        </a:solidFill>
        <a:effectLst/>
      </p:bgPr>
    </p:bg>
    <p:spTree>
      <p:nvGrpSpPr>
        <p:cNvPr id="1" name=""/>
        <p:cNvGrpSpPr/>
        <p:nvPr/>
      </p:nvGrpSpPr>
      <p:grpSpPr>
        <a:xfrm>
          <a:off x="0" y="0"/>
          <a:ext cx="0" cy="0"/>
          <a:chOff x="0" y="0"/>
          <a:chExt cx="0" cy="0"/>
        </a:xfrm>
      </p:grpSpPr>
      <p:sp>
        <p:nvSpPr>
          <p:cNvPr id="11" name="Document 10">
            <a:extLst>
              <a:ext uri="{FF2B5EF4-FFF2-40B4-BE49-F238E27FC236}">
                <a16:creationId xmlns:a16="http://schemas.microsoft.com/office/drawing/2014/main" id="{E7F12BF1-9E97-D79C-E786-49DA77D78B8E}"/>
              </a:ext>
            </a:extLst>
          </p:cNvPr>
          <p:cNvSpPr/>
          <p:nvPr userDrawn="1"/>
        </p:nvSpPr>
        <p:spPr>
          <a:xfrm rot="5400000">
            <a:off x="2361872" y="2524605"/>
            <a:ext cx="6867534" cy="1799258"/>
          </a:xfrm>
          <a:prstGeom prst="flowChartDocumen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a:extLst>
              <a:ext uri="{FF2B5EF4-FFF2-40B4-BE49-F238E27FC236}">
                <a16:creationId xmlns:a16="http://schemas.microsoft.com/office/drawing/2014/main" id="{17104323-DB1E-1EE9-55B2-8E3620F1C29C}"/>
              </a:ext>
            </a:extLst>
          </p:cNvPr>
          <p:cNvSpPr/>
          <p:nvPr userDrawn="1"/>
        </p:nvSpPr>
        <p:spPr>
          <a:xfrm>
            <a:off x="6695268" y="-9533"/>
            <a:ext cx="5496732" cy="686753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itle 1">
            <a:extLst>
              <a:ext uri="{FF2B5EF4-FFF2-40B4-BE49-F238E27FC236}">
                <a16:creationId xmlns:a16="http://schemas.microsoft.com/office/drawing/2014/main" id="{ABD479A1-8533-65BC-56CD-45810D9A9EC7}"/>
              </a:ext>
            </a:extLst>
          </p:cNvPr>
          <p:cNvSpPr>
            <a:spLocks noGrp="1"/>
          </p:cNvSpPr>
          <p:nvPr>
            <p:ph type="title" hasCustomPrompt="1"/>
          </p:nvPr>
        </p:nvSpPr>
        <p:spPr>
          <a:xfrm>
            <a:off x="839788" y="1103085"/>
            <a:ext cx="3932237" cy="841829"/>
          </a:xfrm>
        </p:spPr>
        <p:txBody>
          <a:bodyPr anchor="b"/>
          <a:lstStyle>
            <a:lvl1pPr>
              <a:defRPr sz="3200" baseline="0">
                <a:solidFill>
                  <a:schemeClr val="bg2"/>
                </a:solidFill>
              </a:defRPr>
            </a:lvl1pPr>
          </a:lstStyle>
          <a:p>
            <a:r>
              <a:rPr lang="en-GB"/>
              <a:t>Click to add title</a:t>
            </a:r>
            <a:endParaRPr lang="en-US"/>
          </a:p>
        </p:txBody>
      </p:sp>
      <p:sp>
        <p:nvSpPr>
          <p:cNvPr id="6" name="Text Placeholder 3">
            <a:extLst>
              <a:ext uri="{FF2B5EF4-FFF2-40B4-BE49-F238E27FC236}">
                <a16:creationId xmlns:a16="http://schemas.microsoft.com/office/drawing/2014/main" id="{7740096A-C249-66BB-F3A5-9CB853078EBB}"/>
              </a:ext>
            </a:extLst>
          </p:cNvPr>
          <p:cNvSpPr>
            <a:spLocks noGrp="1"/>
          </p:cNvSpPr>
          <p:nvPr>
            <p:ph type="body" sz="half" idx="2"/>
          </p:nvPr>
        </p:nvSpPr>
        <p:spPr>
          <a:xfrm>
            <a:off x="839788" y="1944914"/>
            <a:ext cx="3932237" cy="3924073"/>
          </a:xfrm>
        </p:spPr>
        <p:txBody>
          <a:bodyPr>
            <a:normAutofit/>
          </a:bodyPr>
          <a:lstStyle>
            <a:lvl1pPr marL="0" indent="0">
              <a:buNone/>
              <a:defRPr sz="18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Content Placeholder 2">
            <a:extLst>
              <a:ext uri="{FF2B5EF4-FFF2-40B4-BE49-F238E27FC236}">
                <a16:creationId xmlns:a16="http://schemas.microsoft.com/office/drawing/2014/main" id="{71EBB422-B22E-0446-D393-0271752C567D}"/>
              </a:ext>
            </a:extLst>
          </p:cNvPr>
          <p:cNvSpPr>
            <a:spLocks noGrp="1"/>
          </p:cNvSpPr>
          <p:nvPr>
            <p:ph idx="1"/>
          </p:nvPr>
        </p:nvSpPr>
        <p:spPr>
          <a:xfrm>
            <a:off x="5183188" y="987425"/>
            <a:ext cx="6172200" cy="4873625"/>
          </a:xfrm>
        </p:spPr>
        <p:txBody>
          <a:bodyPr/>
          <a:lstStyle>
            <a:lvl1pPr>
              <a:defRPr sz="3200" baseline="0">
                <a:solidFill>
                  <a:schemeClr val="bg2"/>
                </a:solidFill>
              </a:defRPr>
            </a:lvl1pPr>
            <a:lvl2pPr>
              <a:defRPr sz="2800" baseline="0">
                <a:solidFill>
                  <a:schemeClr val="bg2"/>
                </a:solidFill>
              </a:defRPr>
            </a:lvl2pPr>
            <a:lvl3pPr>
              <a:defRPr sz="2400" baseline="0">
                <a:solidFill>
                  <a:schemeClr val="bg2"/>
                </a:solidFill>
              </a:defRPr>
            </a:lvl3pPr>
            <a:lvl4pPr>
              <a:defRPr sz="2000" baseline="0">
                <a:solidFill>
                  <a:schemeClr val="bg2"/>
                </a:solidFill>
              </a:defRPr>
            </a:lvl4pPr>
            <a:lvl5pPr>
              <a:defRPr sz="2000" baseline="0">
                <a:solidFill>
                  <a:schemeClr val="bg2"/>
                </a:solidFill>
              </a:defRPr>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pic>
        <p:nvPicPr>
          <p:cNvPr id="3" name="Picture 2" descr="A blue text with hands and a fleur de lis&#10;&#10;AI-generated content may be incorrect.">
            <a:extLst>
              <a:ext uri="{FF2B5EF4-FFF2-40B4-BE49-F238E27FC236}">
                <a16:creationId xmlns:a16="http://schemas.microsoft.com/office/drawing/2014/main" id="{79705007-2DF1-D236-FEEC-E6587C0C160D}"/>
              </a:ext>
            </a:extLst>
          </p:cNvPr>
          <p:cNvPicPr>
            <a:picLocks noChangeAspect="1"/>
          </p:cNvPicPr>
          <p:nvPr userDrawn="1"/>
        </p:nvPicPr>
        <p:blipFill>
          <a:blip r:embed="rId2"/>
          <a:stretch>
            <a:fillRect/>
          </a:stretch>
        </p:blipFill>
        <p:spPr>
          <a:xfrm>
            <a:off x="11092208" y="5289684"/>
            <a:ext cx="1244932" cy="1774555"/>
          </a:xfrm>
          <a:prstGeom prst="rect">
            <a:avLst/>
          </a:prstGeom>
        </p:spPr>
      </p:pic>
    </p:spTree>
    <p:extLst>
      <p:ext uri="{BB962C8B-B14F-4D97-AF65-F5344CB8AC3E}">
        <p14:creationId xmlns:p14="http://schemas.microsoft.com/office/powerpoint/2010/main" val="1089210613"/>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nnehåll med bild Gul">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325774"/>
            <a:ext cx="5120148" cy="1196771"/>
          </a:xfrm>
          <a:noFill/>
        </p:spPr>
        <p:txBody>
          <a:bodyPr/>
          <a:lstStyle>
            <a:lvl1pPr>
              <a:defRPr baseline="0">
                <a:solidFill>
                  <a:schemeClr val="bg1"/>
                </a:solidFill>
              </a:defRPr>
            </a:lvl1pPr>
          </a:lstStyle>
          <a:p>
            <a:r>
              <a:rPr lang="en-GB"/>
              <a:t>Click to add title</a:t>
            </a:r>
            <a:endParaRPr lang="en-US"/>
          </a:p>
        </p:txBody>
      </p:sp>
      <p:sp>
        <p:nvSpPr>
          <p:cNvPr id="3" name="Content Placeholder 2"/>
          <p:cNvSpPr>
            <a:spLocks noGrp="1"/>
          </p:cNvSpPr>
          <p:nvPr>
            <p:ph idx="1"/>
          </p:nvPr>
        </p:nvSpPr>
        <p:spPr>
          <a:xfrm>
            <a:off x="838200" y="2564288"/>
            <a:ext cx="5120148" cy="3612674"/>
          </a:xfrm>
          <a:noFill/>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7A3A44F-0CA0-FE40-8F7A-C97B077341EB}" type="slidenum">
              <a:rPr lang="sv-SE" smtClean="0"/>
              <a:t>‹#›</a:t>
            </a:fld>
            <a:endParaRPr lang="sv-SE"/>
          </a:p>
        </p:txBody>
      </p:sp>
      <p:sp>
        <p:nvSpPr>
          <p:cNvPr id="17" name="Platshållare för bild 12">
            <a:extLst>
              <a:ext uri="{FF2B5EF4-FFF2-40B4-BE49-F238E27FC236}">
                <a16:creationId xmlns:a16="http://schemas.microsoft.com/office/drawing/2014/main" id="{66C66786-531A-4297-FC78-9A5B8A4180D3}"/>
              </a:ext>
            </a:extLst>
          </p:cNvPr>
          <p:cNvSpPr>
            <a:spLocks noGrp="1"/>
          </p:cNvSpPr>
          <p:nvPr>
            <p:ph type="pic" sz="quarter" idx="13" hasCustomPrompt="1"/>
          </p:nvPr>
        </p:nvSpPr>
        <p:spPr>
          <a:xfrm>
            <a:off x="6040882" y="0"/>
            <a:ext cx="6151118" cy="6858000"/>
          </a:xfrm>
          <a:custGeom>
            <a:avLst/>
            <a:gdLst>
              <a:gd name="connsiteX0" fmla="*/ 55118 w 6151118"/>
              <a:gd name="connsiteY0" fmla="*/ 0 h 6858000"/>
              <a:gd name="connsiteX1" fmla="*/ 6151118 w 6151118"/>
              <a:gd name="connsiteY1" fmla="*/ 0 h 6858000"/>
              <a:gd name="connsiteX2" fmla="*/ 6151118 w 6151118"/>
              <a:gd name="connsiteY2" fmla="*/ 6858000 h 6858000"/>
              <a:gd name="connsiteX3" fmla="*/ 55118 w 6151118"/>
              <a:gd name="connsiteY3" fmla="*/ 6858000 h 6858000"/>
              <a:gd name="connsiteX4" fmla="*/ 101029 w 6151118"/>
              <a:gd name="connsiteY4" fmla="*/ 5213477 h 6858000"/>
              <a:gd name="connsiteX5" fmla="*/ 0 w 6151118"/>
              <a:gd name="connsiteY5" fmla="*/ 1812989 h 6858000"/>
              <a:gd name="connsiteX6" fmla="*/ 55118 w 615111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1118" h="6858000">
                <a:moveTo>
                  <a:pt x="55118" y="0"/>
                </a:moveTo>
                <a:lnTo>
                  <a:pt x="6151118" y="0"/>
                </a:lnTo>
                <a:lnTo>
                  <a:pt x="6151118" y="6858000"/>
                </a:lnTo>
                <a:lnTo>
                  <a:pt x="55118" y="6858000"/>
                </a:lnTo>
                <a:cubicBezTo>
                  <a:pt x="55118" y="6858000"/>
                  <a:pt x="101029" y="6497193"/>
                  <a:pt x="101029" y="5213477"/>
                </a:cubicBezTo>
                <a:cubicBezTo>
                  <a:pt x="101029" y="3929761"/>
                  <a:pt x="0" y="2733358"/>
                  <a:pt x="0" y="1812989"/>
                </a:cubicBezTo>
                <a:cubicBezTo>
                  <a:pt x="0" y="892620"/>
                  <a:pt x="55118" y="0"/>
                  <a:pt x="55118" y="0"/>
                </a:cubicBezTo>
                <a:close/>
              </a:path>
            </a:pathLst>
          </a:custGeom>
          <a:solidFill>
            <a:schemeClr val="tx1">
              <a:lumMod val="95000"/>
            </a:schemeClr>
          </a:solidFill>
        </p:spPr>
        <p:txBody>
          <a:bodyPr wrap="square">
            <a:noAutofit/>
          </a:bodyPr>
          <a:lstStyle>
            <a:lvl1pPr marL="0" indent="0" algn="ctr">
              <a:buNone/>
              <a:defRPr sz="1200">
                <a:solidFill>
                  <a:schemeClr val="tx1">
                    <a:lumMod val="65000"/>
                  </a:schemeClr>
                </a:solidFill>
              </a:defRPr>
            </a:lvl1pPr>
          </a:lstStyle>
          <a:p>
            <a:r>
              <a:rPr lang="sv-SE"/>
              <a:t>Bildplatshållare</a:t>
            </a:r>
          </a:p>
        </p:txBody>
      </p:sp>
      <p:sp>
        <p:nvSpPr>
          <p:cNvPr id="18" name="Platshållare för bildnummer 6">
            <a:extLst>
              <a:ext uri="{FF2B5EF4-FFF2-40B4-BE49-F238E27FC236}">
                <a16:creationId xmlns:a16="http://schemas.microsoft.com/office/drawing/2014/main" id="{A092EA92-2D9C-05E7-DA68-BA84184029FA}"/>
              </a:ext>
            </a:extLst>
          </p:cNvPr>
          <p:cNvSpPr txBox="1">
            <a:spLocks/>
          </p:cNvSpPr>
          <p:nvPr userDrawn="1"/>
        </p:nvSpPr>
        <p:spPr>
          <a:xfrm>
            <a:off x="8610600" y="6356350"/>
            <a:ext cx="295751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E086683-F536-42AB-ABBC-F4803DFE8DBC}" type="slidenum">
              <a:rPr lang="sv-SE" smtClean="0"/>
              <a:pPr/>
              <a:t>‹#›</a:t>
            </a:fld>
            <a:endParaRPr lang="sv-SE"/>
          </a:p>
        </p:txBody>
      </p:sp>
    </p:spTree>
    <p:extLst>
      <p:ext uri="{BB962C8B-B14F-4D97-AF65-F5344CB8AC3E}">
        <p14:creationId xmlns:p14="http://schemas.microsoft.com/office/powerpoint/2010/main" val="3218550817"/>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nehåll med ruta Gul">
    <p:bg>
      <p:bgPr>
        <a:solidFill>
          <a:schemeClr val="accent6"/>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19B77FE-1D0A-24F9-0AB3-21F78871D7F3}"/>
              </a:ext>
            </a:extLst>
          </p:cNvPr>
          <p:cNvGrpSpPr/>
          <p:nvPr userDrawn="1"/>
        </p:nvGrpSpPr>
        <p:grpSpPr>
          <a:xfrm>
            <a:off x="7870825" y="1"/>
            <a:ext cx="4321176" cy="6857999"/>
            <a:chOff x="4885678" y="-1488852"/>
            <a:chExt cx="7295991" cy="6867532"/>
          </a:xfrm>
          <a:solidFill>
            <a:schemeClr val="accent5"/>
          </a:solidFill>
        </p:grpSpPr>
        <p:sp>
          <p:nvSpPr>
            <p:cNvPr id="7" name="Document 6">
              <a:extLst>
                <a:ext uri="{FF2B5EF4-FFF2-40B4-BE49-F238E27FC236}">
                  <a16:creationId xmlns:a16="http://schemas.microsoft.com/office/drawing/2014/main" id="{5BBA2E6C-142D-50F7-AE2C-C19497EA5D4E}"/>
                </a:ext>
              </a:extLst>
            </p:cNvPr>
            <p:cNvSpPr/>
            <p:nvPr userDrawn="1"/>
          </p:nvSpPr>
          <p:spPr>
            <a:xfrm rot="5400000">
              <a:off x="2351541" y="1045285"/>
              <a:ext cx="6867532" cy="1799258"/>
            </a:xfrm>
            <a:prstGeom prst="flowChartDocumen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7">
              <a:extLst>
                <a:ext uri="{FF2B5EF4-FFF2-40B4-BE49-F238E27FC236}">
                  <a16:creationId xmlns:a16="http://schemas.microsoft.com/office/drawing/2014/main" id="{6E01B94C-67CA-70F4-9BA1-B11403AE4E0C}"/>
                </a:ext>
              </a:extLst>
            </p:cNvPr>
            <p:cNvSpPr/>
            <p:nvPr userDrawn="1"/>
          </p:nvSpPr>
          <p:spPr>
            <a:xfrm>
              <a:off x="6684937" y="-1488852"/>
              <a:ext cx="5496732"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 name="Title 1">
            <a:extLst>
              <a:ext uri="{FF2B5EF4-FFF2-40B4-BE49-F238E27FC236}">
                <a16:creationId xmlns:a16="http://schemas.microsoft.com/office/drawing/2014/main" id="{AF1B81E8-6017-8BE0-F425-17FF9D24DB6C}"/>
              </a:ext>
            </a:extLst>
          </p:cNvPr>
          <p:cNvSpPr>
            <a:spLocks noGrp="1"/>
          </p:cNvSpPr>
          <p:nvPr>
            <p:ph type="title"/>
          </p:nvPr>
        </p:nvSpPr>
        <p:spPr>
          <a:xfrm>
            <a:off x="623887" y="1378226"/>
            <a:ext cx="7246937" cy="731502"/>
          </a:xfrm>
        </p:spPr>
        <p:txBody>
          <a:bodyPr/>
          <a:lstStyle>
            <a:lvl1pPr>
              <a:defRPr baseline="0">
                <a:solidFill>
                  <a:schemeClr val="tx2"/>
                </a:solidFill>
              </a:defRPr>
            </a:lvl1pPr>
          </a:lstStyle>
          <a:p>
            <a:r>
              <a:rPr lang="sv-SE"/>
              <a:t>Klicka här för att ändra mall för rubrikformat</a:t>
            </a:r>
          </a:p>
        </p:txBody>
      </p:sp>
      <p:sp>
        <p:nvSpPr>
          <p:cNvPr id="10" name="Content Placeholder 2">
            <a:extLst>
              <a:ext uri="{FF2B5EF4-FFF2-40B4-BE49-F238E27FC236}">
                <a16:creationId xmlns:a16="http://schemas.microsoft.com/office/drawing/2014/main" id="{55247042-5471-D62A-2C83-4125D85E459F}"/>
              </a:ext>
            </a:extLst>
          </p:cNvPr>
          <p:cNvSpPr>
            <a:spLocks noGrp="1"/>
          </p:cNvSpPr>
          <p:nvPr>
            <p:ph idx="1"/>
          </p:nvPr>
        </p:nvSpPr>
        <p:spPr>
          <a:xfrm>
            <a:off x="623888" y="2246313"/>
            <a:ext cx="7246937" cy="3990975"/>
          </a:xfrm>
        </p:spPr>
        <p:txBody>
          <a:bodyPr/>
          <a:lstStyle>
            <a:lvl1pPr>
              <a:defRPr baseline="0">
                <a:solidFill>
                  <a:schemeClr val="tx2"/>
                </a:solidFill>
              </a:defRPr>
            </a:lvl1pPr>
          </a:lstStyle>
          <a:p>
            <a:pPr lvl="0"/>
            <a:r>
              <a:rPr lang="sv-SE"/>
              <a:t>Klicka här för att ändra format på bakgrundstexten</a:t>
            </a:r>
          </a:p>
        </p:txBody>
      </p:sp>
      <p:sp>
        <p:nvSpPr>
          <p:cNvPr id="9" name="Content Placeholder 8">
            <a:extLst>
              <a:ext uri="{FF2B5EF4-FFF2-40B4-BE49-F238E27FC236}">
                <a16:creationId xmlns:a16="http://schemas.microsoft.com/office/drawing/2014/main" id="{0E4B5B35-CCF7-EDF2-E17C-4FF931D5E278}"/>
              </a:ext>
            </a:extLst>
          </p:cNvPr>
          <p:cNvSpPr>
            <a:spLocks noGrp="1"/>
          </p:cNvSpPr>
          <p:nvPr>
            <p:ph sz="quarter" idx="10"/>
          </p:nvPr>
        </p:nvSpPr>
        <p:spPr>
          <a:xfrm>
            <a:off x="8048690" y="2252662"/>
            <a:ext cx="3906837" cy="2352675"/>
          </a:xfrm>
        </p:spPr>
        <p:txBody>
          <a:bodyPr/>
          <a:lstStyle>
            <a:lvl1pPr marL="0" indent="0">
              <a:buFont typeface="Arial" panose="020B0604020202020204" pitchFamily="34" charset="0"/>
              <a:buNone/>
              <a:defRPr sz="2400" b="1" i="0" baseline="0">
                <a:solidFill>
                  <a:schemeClr val="tx1"/>
                </a:solidFill>
                <a:latin typeface="Franklin Gothic Medium" panose="020B0603020102020204" pitchFamily="34" charset="0"/>
              </a:defRPr>
            </a:lvl1pPr>
            <a:lvl2pPr marL="457200" indent="0">
              <a:buNone/>
              <a:defRPr sz="2000" b="1" i="0" baseline="0">
                <a:solidFill>
                  <a:schemeClr val="tx1"/>
                </a:solidFill>
                <a:latin typeface="Franklin Gothic Medium" panose="020B0603020102020204" pitchFamily="34" charset="0"/>
              </a:defRPr>
            </a:lvl2pPr>
            <a:lvl3pPr marL="914400" indent="0">
              <a:buNone/>
              <a:defRPr sz="1800" b="1" i="0" baseline="0">
                <a:solidFill>
                  <a:schemeClr val="tx1"/>
                </a:solidFill>
                <a:latin typeface="Franklin Gothic Medium" panose="020B0603020102020204" pitchFamily="34" charset="0"/>
              </a:defRPr>
            </a:lvl3pPr>
            <a:lvl4pPr marL="1371600" indent="0">
              <a:buNone/>
              <a:defRPr sz="1600" b="1" i="0" baseline="0">
                <a:solidFill>
                  <a:schemeClr val="tx1"/>
                </a:solidFill>
                <a:latin typeface="Franklin Gothic Medium" panose="020B0603020102020204" pitchFamily="34" charset="0"/>
              </a:defRPr>
            </a:lvl4pPr>
            <a:lvl5pPr marL="1828800" indent="0">
              <a:buNone/>
              <a:defRPr sz="1600" b="1" i="0" baseline="0">
                <a:solidFill>
                  <a:schemeClr val="tx1"/>
                </a:solidFill>
                <a:latin typeface="Franklin Gothic Medium" panose="020B06030201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2" name="Picture 1" descr="A blue text with hands and a fleur de lis&#10;&#10;AI-generated content may be incorrect.">
            <a:extLst>
              <a:ext uri="{FF2B5EF4-FFF2-40B4-BE49-F238E27FC236}">
                <a16:creationId xmlns:a16="http://schemas.microsoft.com/office/drawing/2014/main" id="{A2AA012E-FB0C-5603-3EBA-240305E647EB}"/>
              </a:ext>
            </a:extLst>
          </p:cNvPr>
          <p:cNvPicPr>
            <a:picLocks noChangeAspect="1"/>
          </p:cNvPicPr>
          <p:nvPr userDrawn="1"/>
        </p:nvPicPr>
        <p:blipFill>
          <a:blip r:embed="rId2"/>
          <a:stretch>
            <a:fillRect/>
          </a:stretch>
        </p:blipFill>
        <p:spPr>
          <a:xfrm>
            <a:off x="11092208" y="5289684"/>
            <a:ext cx="1244932" cy="1774555"/>
          </a:xfrm>
          <a:prstGeom prst="rect">
            <a:avLst/>
          </a:prstGeom>
        </p:spPr>
      </p:pic>
    </p:spTree>
    <p:extLst>
      <p:ext uri="{BB962C8B-B14F-4D97-AF65-F5344CB8AC3E}">
        <p14:creationId xmlns:p14="http://schemas.microsoft.com/office/powerpoint/2010/main" val="2075993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 med innehåll Gul">
    <p:bg>
      <p:bgPr>
        <a:solidFill>
          <a:schemeClr val="accent6"/>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51A4C57-714E-991F-6A39-D4A8EBD3E1AD}"/>
              </a:ext>
            </a:extLst>
          </p:cNvPr>
          <p:cNvGrpSpPr/>
          <p:nvPr userDrawn="1"/>
        </p:nvGrpSpPr>
        <p:grpSpPr>
          <a:xfrm>
            <a:off x="5656881" y="0"/>
            <a:ext cx="6535119" cy="6858000"/>
            <a:chOff x="4896010" y="-2041159"/>
            <a:chExt cx="7295990" cy="6867532"/>
          </a:xfrm>
          <a:solidFill>
            <a:schemeClr val="accent5"/>
          </a:solidFill>
        </p:grpSpPr>
        <p:sp>
          <p:nvSpPr>
            <p:cNvPr id="16" name="Document 15">
              <a:extLst>
                <a:ext uri="{FF2B5EF4-FFF2-40B4-BE49-F238E27FC236}">
                  <a16:creationId xmlns:a16="http://schemas.microsoft.com/office/drawing/2014/main" id="{74DE28AC-79F4-6C41-F778-FB4D7B846659}"/>
                </a:ext>
              </a:extLst>
            </p:cNvPr>
            <p:cNvSpPr/>
            <p:nvPr userDrawn="1"/>
          </p:nvSpPr>
          <p:spPr>
            <a:xfrm rot="5400000">
              <a:off x="2361873" y="492978"/>
              <a:ext cx="6867532" cy="1799258"/>
            </a:xfrm>
            <a:prstGeom prst="flowChartDocumen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16">
              <a:extLst>
                <a:ext uri="{FF2B5EF4-FFF2-40B4-BE49-F238E27FC236}">
                  <a16:creationId xmlns:a16="http://schemas.microsoft.com/office/drawing/2014/main" id="{17C456BC-4218-150E-1573-35FEB59E2A77}"/>
                </a:ext>
              </a:extLst>
            </p:cNvPr>
            <p:cNvSpPr/>
            <p:nvPr userDrawn="1"/>
          </p:nvSpPr>
          <p:spPr>
            <a:xfrm>
              <a:off x="6695268" y="-2031627"/>
              <a:ext cx="5496732"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Content Placeholder 3"/>
          <p:cNvSpPr>
            <a:spLocks noGrp="1"/>
          </p:cNvSpPr>
          <p:nvPr>
            <p:ph sz="half" idx="2"/>
          </p:nvPr>
        </p:nvSpPr>
        <p:spPr>
          <a:xfrm>
            <a:off x="6340937" y="2496418"/>
            <a:ext cx="5157787" cy="3667117"/>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12" name="Title 1">
            <a:extLst>
              <a:ext uri="{FF2B5EF4-FFF2-40B4-BE49-F238E27FC236}">
                <a16:creationId xmlns:a16="http://schemas.microsoft.com/office/drawing/2014/main" id="{CAD0FDD4-0968-8F0B-7FE8-D3128A3DDB27}"/>
              </a:ext>
            </a:extLst>
          </p:cNvPr>
          <p:cNvSpPr>
            <a:spLocks noGrp="1"/>
          </p:cNvSpPr>
          <p:nvPr>
            <p:ph type="title" hasCustomPrompt="1"/>
          </p:nvPr>
        </p:nvSpPr>
        <p:spPr>
          <a:xfrm>
            <a:off x="6339349" y="1170855"/>
            <a:ext cx="5181601" cy="1325563"/>
          </a:xfrm>
        </p:spPr>
        <p:txBody>
          <a:bodyPr/>
          <a:lstStyle>
            <a:lvl1pPr>
              <a:defRPr baseline="0">
                <a:solidFill>
                  <a:schemeClr val="tx1"/>
                </a:solidFill>
              </a:defRPr>
            </a:lvl1pPr>
          </a:lstStyle>
          <a:p>
            <a:r>
              <a:rPr lang="en-GB"/>
              <a:t>Click to add title</a:t>
            </a:r>
            <a:endParaRPr lang="en-US"/>
          </a:p>
        </p:txBody>
      </p:sp>
      <p:sp>
        <p:nvSpPr>
          <p:cNvPr id="14" name="Picture Placeholder 4">
            <a:extLst>
              <a:ext uri="{FF2B5EF4-FFF2-40B4-BE49-F238E27FC236}">
                <a16:creationId xmlns:a16="http://schemas.microsoft.com/office/drawing/2014/main" id="{8F211152-B012-C59A-0002-C5F851315971}"/>
              </a:ext>
            </a:extLst>
          </p:cNvPr>
          <p:cNvSpPr>
            <a:spLocks noGrp="1"/>
          </p:cNvSpPr>
          <p:nvPr>
            <p:ph type="pic" sz="quarter" idx="13"/>
          </p:nvPr>
        </p:nvSpPr>
        <p:spPr>
          <a:xfrm>
            <a:off x="507234" y="1444486"/>
            <a:ext cx="5014022" cy="4719049"/>
          </a:xfrm>
        </p:spPr>
        <p:txBody>
          <a:bodyPr/>
          <a:lstStyle/>
          <a:p>
            <a:r>
              <a:rPr lang="sv-SE"/>
              <a:t>Klicka på ikonen för att lägga till en bild</a:t>
            </a:r>
          </a:p>
        </p:txBody>
      </p:sp>
      <p:pic>
        <p:nvPicPr>
          <p:cNvPr id="5" name="Picture 4" descr="A blue text with hands and a fleur de lis&#10;&#10;AI-generated content may be incorrect.">
            <a:extLst>
              <a:ext uri="{FF2B5EF4-FFF2-40B4-BE49-F238E27FC236}">
                <a16:creationId xmlns:a16="http://schemas.microsoft.com/office/drawing/2014/main" id="{40CE268E-FC6C-E82F-1896-A30F9BC711A4}"/>
              </a:ext>
            </a:extLst>
          </p:cNvPr>
          <p:cNvPicPr>
            <a:picLocks noChangeAspect="1"/>
          </p:cNvPicPr>
          <p:nvPr userDrawn="1"/>
        </p:nvPicPr>
        <p:blipFill>
          <a:blip r:embed="rId2"/>
          <a:stretch>
            <a:fillRect/>
          </a:stretch>
        </p:blipFill>
        <p:spPr>
          <a:xfrm>
            <a:off x="11092208" y="5289684"/>
            <a:ext cx="1244932" cy="1774555"/>
          </a:xfrm>
          <a:prstGeom prst="rect">
            <a:avLst/>
          </a:prstGeom>
        </p:spPr>
      </p:pic>
    </p:spTree>
    <p:extLst>
      <p:ext uri="{BB962C8B-B14F-4D97-AF65-F5344CB8AC3E}">
        <p14:creationId xmlns:p14="http://schemas.microsoft.com/office/powerpoint/2010/main" val="3589112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Jämföra innehåll Gul">
    <p:bg>
      <p:bgPr>
        <a:solidFill>
          <a:schemeClr val="accent6"/>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125E02-1F01-C828-3EBD-330162C7061F}"/>
              </a:ext>
            </a:extLst>
          </p:cNvPr>
          <p:cNvSpPr/>
          <p:nvPr userDrawn="1"/>
        </p:nvSpPr>
        <p:spPr>
          <a:xfrm>
            <a:off x="6096000" y="0"/>
            <a:ext cx="6096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 Placeholder 2"/>
          <p:cNvSpPr>
            <a:spLocks noGrp="1"/>
          </p:cNvSpPr>
          <p:nvPr>
            <p:ph type="body" idx="1"/>
          </p:nvPr>
        </p:nvSpPr>
        <p:spPr>
          <a:xfrm>
            <a:off x="839788" y="2140528"/>
            <a:ext cx="5157787" cy="506874"/>
          </a:xfrm>
        </p:spPr>
        <p:txBody>
          <a:bodyPr anchor="b"/>
          <a:lstStyle>
            <a:lvl1pPr marL="0" indent="0">
              <a:buNone/>
              <a:defRPr sz="2400" b="1" baseline="0">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839788" y="2772259"/>
            <a:ext cx="5157787" cy="341740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172200" y="2140528"/>
            <a:ext cx="5183188" cy="506874"/>
          </a:xfrm>
        </p:spPr>
        <p:txBody>
          <a:bodyPr anchor="b"/>
          <a:lstStyle>
            <a:lvl1pPr marL="0" indent="0">
              <a:buNone/>
              <a:defRPr sz="2400" b="1" baseline="0">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172200" y="2772259"/>
            <a:ext cx="5183188" cy="341740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12" name="Title 1">
            <a:extLst>
              <a:ext uri="{FF2B5EF4-FFF2-40B4-BE49-F238E27FC236}">
                <a16:creationId xmlns:a16="http://schemas.microsoft.com/office/drawing/2014/main" id="{CAD0FDD4-0968-8F0B-7FE8-D3128A3DDB27}"/>
              </a:ext>
            </a:extLst>
          </p:cNvPr>
          <p:cNvSpPr>
            <a:spLocks noGrp="1"/>
          </p:cNvSpPr>
          <p:nvPr>
            <p:ph type="title" hasCustomPrompt="1"/>
          </p:nvPr>
        </p:nvSpPr>
        <p:spPr>
          <a:xfrm>
            <a:off x="838200" y="668338"/>
            <a:ext cx="10515600" cy="1325563"/>
          </a:xfrm>
        </p:spPr>
        <p:txBody>
          <a:bodyPr/>
          <a:lstStyle>
            <a:lvl1pPr>
              <a:defRPr baseline="0">
                <a:solidFill>
                  <a:schemeClr val="accent1"/>
                </a:solidFill>
              </a:defRPr>
            </a:lvl1pPr>
          </a:lstStyle>
          <a:p>
            <a:r>
              <a:rPr lang="en-GB"/>
              <a:t>Click to add title</a:t>
            </a:r>
            <a:endParaRPr lang="en-US"/>
          </a:p>
        </p:txBody>
      </p:sp>
      <p:pic>
        <p:nvPicPr>
          <p:cNvPr id="2" name="Picture 1" descr="A blue text with hands and a fleur de lis&#10;&#10;AI-generated content may be incorrect.">
            <a:extLst>
              <a:ext uri="{FF2B5EF4-FFF2-40B4-BE49-F238E27FC236}">
                <a16:creationId xmlns:a16="http://schemas.microsoft.com/office/drawing/2014/main" id="{1BF685B6-EEB5-69E1-BF1E-D927CA1B60E9}"/>
              </a:ext>
            </a:extLst>
          </p:cNvPr>
          <p:cNvPicPr>
            <a:picLocks noChangeAspect="1"/>
          </p:cNvPicPr>
          <p:nvPr userDrawn="1"/>
        </p:nvPicPr>
        <p:blipFill>
          <a:blip r:embed="rId2"/>
          <a:stretch>
            <a:fillRect/>
          </a:stretch>
        </p:blipFill>
        <p:spPr>
          <a:xfrm>
            <a:off x="11092208" y="5289684"/>
            <a:ext cx="1244932" cy="1774555"/>
          </a:xfrm>
          <a:prstGeom prst="rect">
            <a:avLst/>
          </a:prstGeom>
        </p:spPr>
      </p:pic>
    </p:spTree>
    <p:extLst>
      <p:ext uri="{BB962C8B-B14F-4D97-AF65-F5344CB8AC3E}">
        <p14:creationId xmlns:p14="http://schemas.microsoft.com/office/powerpoint/2010/main" val="2635431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ktionstitel Blå">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baseline="0">
                <a:solidFill>
                  <a:schemeClr val="accent2"/>
                </a:solidFill>
              </a:defRPr>
            </a:lvl1pPr>
          </a:lstStyle>
          <a:p>
            <a:r>
              <a:rPr lang="en-GB"/>
              <a:t>Click to add title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pic>
        <p:nvPicPr>
          <p:cNvPr id="5" name="Bildobjekt 6" descr="En bild som visar text, Teckensnitt, Grafik, grafisk design&#10;&#10;AI-genererat innehåll kan vara felaktigt.">
            <a:extLst>
              <a:ext uri="{FF2B5EF4-FFF2-40B4-BE49-F238E27FC236}">
                <a16:creationId xmlns:a16="http://schemas.microsoft.com/office/drawing/2014/main" id="{2573B80C-2944-B79F-096D-C2443111ADAB}"/>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11500"/>
                    </a14:imgEffect>
                    <a14:imgEffect>
                      <a14:saturation sat="2000"/>
                    </a14:imgEffect>
                    <a14:imgEffect>
                      <a14:brightnessContrast bright="70000" contrast="100000"/>
                    </a14:imgEffect>
                  </a14:imgLayer>
                </a14:imgProps>
              </a:ext>
              <a:ext uri="{28A0092B-C50C-407E-A947-70E740481C1C}">
                <a14:useLocalDpi xmlns:a14="http://schemas.microsoft.com/office/drawing/2010/main" val="0"/>
              </a:ext>
            </a:extLst>
          </a:blip>
          <a:stretch>
            <a:fillRect/>
          </a:stretch>
        </p:blipFill>
        <p:spPr>
          <a:xfrm>
            <a:off x="11089884" y="5278120"/>
            <a:ext cx="1254618" cy="1787652"/>
          </a:xfrm>
          <a:prstGeom prst="rect">
            <a:avLst/>
          </a:prstGeom>
        </p:spPr>
      </p:pic>
    </p:spTree>
    <p:extLst>
      <p:ext uri="{BB962C8B-B14F-4D97-AF65-F5344CB8AC3E}">
        <p14:creationId xmlns:p14="http://schemas.microsoft.com/office/powerpoint/2010/main" val="2886015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Innehåll Blå">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endParaRPr lang="en-US"/>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518707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bbelt innehåll Blå">
    <p:bg>
      <p:bgPr>
        <a:solidFill>
          <a:schemeClr val="accent2"/>
        </a:solidFill>
        <a:effectLst/>
      </p:bgPr>
    </p:bg>
    <p:spTree>
      <p:nvGrpSpPr>
        <p:cNvPr id="1" name=""/>
        <p:cNvGrpSpPr/>
        <p:nvPr/>
      </p:nvGrpSpPr>
      <p:grpSpPr>
        <a:xfrm>
          <a:off x="0" y="0"/>
          <a:ext cx="0" cy="0"/>
          <a:chOff x="0" y="0"/>
          <a:chExt cx="0" cy="0"/>
        </a:xfrm>
      </p:grpSpPr>
      <p:sp>
        <p:nvSpPr>
          <p:cNvPr id="5" name="Document 4">
            <a:extLst>
              <a:ext uri="{FF2B5EF4-FFF2-40B4-BE49-F238E27FC236}">
                <a16:creationId xmlns:a16="http://schemas.microsoft.com/office/drawing/2014/main" id="{187C33C2-4C40-CB2E-AA36-A1400DC75CD5}"/>
              </a:ext>
            </a:extLst>
          </p:cNvPr>
          <p:cNvSpPr/>
          <p:nvPr userDrawn="1"/>
        </p:nvSpPr>
        <p:spPr>
          <a:xfrm>
            <a:off x="0" y="0"/>
            <a:ext cx="12192000" cy="1972235"/>
          </a:xfrm>
          <a:prstGeom prst="flowChartDocumen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hasCustomPrompt="1"/>
          </p:nvPr>
        </p:nvSpPr>
        <p:spPr>
          <a:xfrm>
            <a:off x="838200" y="497735"/>
            <a:ext cx="10515600" cy="1325563"/>
          </a:xfrm>
        </p:spPr>
        <p:txBody>
          <a:bodyPr/>
          <a:lstStyle>
            <a:lvl1pPr>
              <a:defRPr baseline="0">
                <a:solidFill>
                  <a:schemeClr val="accent2"/>
                </a:solidFill>
              </a:defRPr>
            </a:lvl1pPr>
          </a:lstStyle>
          <a:p>
            <a:r>
              <a:rPr lang="en-GB"/>
              <a:t>Click to add title</a:t>
            </a:r>
            <a:endParaRPr lang="en-US"/>
          </a:p>
        </p:txBody>
      </p:sp>
      <p:sp>
        <p:nvSpPr>
          <p:cNvPr id="3" name="Content Placeholder 2"/>
          <p:cNvSpPr>
            <a:spLocks noGrp="1"/>
          </p:cNvSpPr>
          <p:nvPr>
            <p:ph sz="half" idx="1"/>
          </p:nvPr>
        </p:nvSpPr>
        <p:spPr>
          <a:xfrm>
            <a:off x="838200" y="1972235"/>
            <a:ext cx="5181600" cy="420472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172200" y="1972235"/>
            <a:ext cx="5181600" cy="420472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467853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nnehåll Alternativ Blå">
    <p:bg>
      <p:bgPr>
        <a:solidFill>
          <a:schemeClr val="bg1"/>
        </a:solidFill>
        <a:effectLst/>
      </p:bgPr>
    </p:bg>
    <p:spTree>
      <p:nvGrpSpPr>
        <p:cNvPr id="1" name=""/>
        <p:cNvGrpSpPr/>
        <p:nvPr/>
      </p:nvGrpSpPr>
      <p:grpSpPr>
        <a:xfrm>
          <a:off x="0" y="0"/>
          <a:ext cx="0" cy="0"/>
          <a:chOff x="0" y="0"/>
          <a:chExt cx="0" cy="0"/>
        </a:xfrm>
      </p:grpSpPr>
      <p:sp>
        <p:nvSpPr>
          <p:cNvPr id="11" name="Document 10">
            <a:extLst>
              <a:ext uri="{FF2B5EF4-FFF2-40B4-BE49-F238E27FC236}">
                <a16:creationId xmlns:a16="http://schemas.microsoft.com/office/drawing/2014/main" id="{E7F12BF1-9E97-D79C-E786-49DA77D78B8E}"/>
              </a:ext>
            </a:extLst>
          </p:cNvPr>
          <p:cNvSpPr/>
          <p:nvPr userDrawn="1"/>
        </p:nvSpPr>
        <p:spPr>
          <a:xfrm rot="5400000">
            <a:off x="2361872" y="2524605"/>
            <a:ext cx="6867533" cy="1799258"/>
          </a:xfrm>
          <a:prstGeom prst="flowChartDocumen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a:extLst>
              <a:ext uri="{FF2B5EF4-FFF2-40B4-BE49-F238E27FC236}">
                <a16:creationId xmlns:a16="http://schemas.microsoft.com/office/drawing/2014/main" id="{17104323-DB1E-1EE9-55B2-8E3620F1C29C}"/>
              </a:ext>
            </a:extLst>
          </p:cNvPr>
          <p:cNvSpPr/>
          <p:nvPr userDrawn="1"/>
        </p:nvSpPr>
        <p:spPr>
          <a:xfrm>
            <a:off x="6695268" y="-9533"/>
            <a:ext cx="549673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itle 1">
            <a:extLst>
              <a:ext uri="{FF2B5EF4-FFF2-40B4-BE49-F238E27FC236}">
                <a16:creationId xmlns:a16="http://schemas.microsoft.com/office/drawing/2014/main" id="{ABD479A1-8533-65BC-56CD-45810D9A9EC7}"/>
              </a:ext>
            </a:extLst>
          </p:cNvPr>
          <p:cNvSpPr>
            <a:spLocks noGrp="1"/>
          </p:cNvSpPr>
          <p:nvPr>
            <p:ph type="title" hasCustomPrompt="1"/>
          </p:nvPr>
        </p:nvSpPr>
        <p:spPr>
          <a:xfrm>
            <a:off x="839788" y="1103085"/>
            <a:ext cx="3932237" cy="841829"/>
          </a:xfrm>
        </p:spPr>
        <p:txBody>
          <a:bodyPr anchor="b"/>
          <a:lstStyle>
            <a:lvl1pPr>
              <a:defRPr sz="3200" baseline="0">
                <a:solidFill>
                  <a:schemeClr val="accent2"/>
                </a:solidFill>
              </a:defRPr>
            </a:lvl1pPr>
          </a:lstStyle>
          <a:p>
            <a:r>
              <a:rPr lang="en-GB"/>
              <a:t>Click to add title</a:t>
            </a:r>
            <a:endParaRPr lang="en-US"/>
          </a:p>
        </p:txBody>
      </p:sp>
      <p:sp>
        <p:nvSpPr>
          <p:cNvPr id="6" name="Text Placeholder 3">
            <a:extLst>
              <a:ext uri="{FF2B5EF4-FFF2-40B4-BE49-F238E27FC236}">
                <a16:creationId xmlns:a16="http://schemas.microsoft.com/office/drawing/2014/main" id="{7740096A-C249-66BB-F3A5-9CB853078EBB}"/>
              </a:ext>
            </a:extLst>
          </p:cNvPr>
          <p:cNvSpPr>
            <a:spLocks noGrp="1"/>
          </p:cNvSpPr>
          <p:nvPr>
            <p:ph type="body" sz="half" idx="2"/>
          </p:nvPr>
        </p:nvSpPr>
        <p:spPr>
          <a:xfrm>
            <a:off x="839788" y="1944914"/>
            <a:ext cx="3932237" cy="3924073"/>
          </a:xfrm>
        </p:spPr>
        <p:txBody>
          <a:bodyPr>
            <a:normAutofit/>
          </a:bodyPr>
          <a:lstStyle>
            <a:lvl1pPr marL="0" indent="0">
              <a:buNone/>
              <a:defRPr sz="1800" baseline="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Content Placeholder 2">
            <a:extLst>
              <a:ext uri="{FF2B5EF4-FFF2-40B4-BE49-F238E27FC236}">
                <a16:creationId xmlns:a16="http://schemas.microsoft.com/office/drawing/2014/main" id="{71EBB422-B22E-0446-D393-0271752C567D}"/>
              </a:ext>
            </a:extLst>
          </p:cNvPr>
          <p:cNvSpPr>
            <a:spLocks noGrp="1"/>
          </p:cNvSpPr>
          <p:nvPr>
            <p:ph idx="1"/>
          </p:nvPr>
        </p:nvSpPr>
        <p:spPr>
          <a:xfrm>
            <a:off x="5183188" y="987425"/>
            <a:ext cx="6172200" cy="4873625"/>
          </a:xfrm>
        </p:spPr>
        <p:txBody>
          <a:bodyPr/>
          <a:lstStyle>
            <a:lvl1pPr>
              <a:defRPr sz="3200" baseline="0">
                <a:solidFill>
                  <a:schemeClr val="bg1"/>
                </a:solidFill>
              </a:defRPr>
            </a:lvl1pPr>
            <a:lvl2pPr>
              <a:defRPr sz="2800" baseline="0">
                <a:solidFill>
                  <a:schemeClr val="bg1"/>
                </a:solidFill>
              </a:defRPr>
            </a:lvl2pPr>
            <a:lvl3pPr>
              <a:defRPr sz="2400" baseline="0">
                <a:solidFill>
                  <a:schemeClr val="bg1"/>
                </a:solidFill>
              </a:defRPr>
            </a:lvl3pPr>
            <a:lvl4pPr>
              <a:defRPr sz="2000" baseline="0">
                <a:solidFill>
                  <a:schemeClr val="bg1"/>
                </a:solidFill>
              </a:defRPr>
            </a:lvl4pPr>
            <a:lvl5pPr>
              <a:defRPr sz="2000" baseline="0">
                <a:solidFill>
                  <a:schemeClr val="bg1"/>
                </a:solidFill>
              </a:defRPr>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pic>
        <p:nvPicPr>
          <p:cNvPr id="3" name="Picture 2" descr="A blue text with hands and a fleur de lis&#10;&#10;AI-generated content may be incorrect.">
            <a:extLst>
              <a:ext uri="{FF2B5EF4-FFF2-40B4-BE49-F238E27FC236}">
                <a16:creationId xmlns:a16="http://schemas.microsoft.com/office/drawing/2014/main" id="{25955715-C018-019F-B761-E4905A9511DC}"/>
              </a:ext>
            </a:extLst>
          </p:cNvPr>
          <p:cNvPicPr>
            <a:picLocks noChangeAspect="1"/>
          </p:cNvPicPr>
          <p:nvPr userDrawn="1"/>
        </p:nvPicPr>
        <p:blipFill>
          <a:blip r:embed="rId2"/>
          <a:stretch>
            <a:fillRect/>
          </a:stretch>
        </p:blipFill>
        <p:spPr>
          <a:xfrm>
            <a:off x="11092208" y="5289684"/>
            <a:ext cx="1244932" cy="1774555"/>
          </a:xfrm>
          <a:prstGeom prst="rect">
            <a:avLst/>
          </a:prstGeom>
        </p:spPr>
      </p:pic>
    </p:spTree>
    <p:extLst>
      <p:ext uri="{BB962C8B-B14F-4D97-AF65-F5344CB8AC3E}">
        <p14:creationId xmlns:p14="http://schemas.microsoft.com/office/powerpoint/2010/main" val="1050451955"/>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nnehåll med bild Blå">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325774"/>
            <a:ext cx="5120148" cy="1196771"/>
          </a:xfrm>
        </p:spPr>
        <p:txBody>
          <a:bodyPr/>
          <a:lstStyle>
            <a:lvl1pPr>
              <a:defRPr baseline="0">
                <a:solidFill>
                  <a:schemeClr val="bg1"/>
                </a:solidFill>
              </a:defRPr>
            </a:lvl1pPr>
          </a:lstStyle>
          <a:p>
            <a:r>
              <a:rPr lang="en-GB"/>
              <a:t>Click to add title</a:t>
            </a:r>
            <a:endParaRPr lang="en-US"/>
          </a:p>
        </p:txBody>
      </p:sp>
      <p:sp>
        <p:nvSpPr>
          <p:cNvPr id="3" name="Content Placeholder 2"/>
          <p:cNvSpPr>
            <a:spLocks noGrp="1"/>
          </p:cNvSpPr>
          <p:nvPr>
            <p:ph idx="1"/>
          </p:nvPr>
        </p:nvSpPr>
        <p:spPr>
          <a:xfrm>
            <a:off x="838200" y="2564288"/>
            <a:ext cx="5120148" cy="3612674"/>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7A3A44F-0CA0-FE40-8F7A-C97B077341EB}" type="slidenum">
              <a:rPr lang="sv-SE" smtClean="0"/>
              <a:t>‹#›</a:t>
            </a:fld>
            <a:endParaRPr lang="sv-SE"/>
          </a:p>
        </p:txBody>
      </p:sp>
      <p:sp>
        <p:nvSpPr>
          <p:cNvPr id="17" name="Platshållare för bild 12">
            <a:extLst>
              <a:ext uri="{FF2B5EF4-FFF2-40B4-BE49-F238E27FC236}">
                <a16:creationId xmlns:a16="http://schemas.microsoft.com/office/drawing/2014/main" id="{66C66786-531A-4297-FC78-9A5B8A4180D3}"/>
              </a:ext>
            </a:extLst>
          </p:cNvPr>
          <p:cNvSpPr>
            <a:spLocks noGrp="1"/>
          </p:cNvSpPr>
          <p:nvPr>
            <p:ph type="pic" sz="quarter" idx="13" hasCustomPrompt="1"/>
          </p:nvPr>
        </p:nvSpPr>
        <p:spPr>
          <a:xfrm>
            <a:off x="6040882" y="0"/>
            <a:ext cx="6151118" cy="6858000"/>
          </a:xfrm>
          <a:custGeom>
            <a:avLst/>
            <a:gdLst>
              <a:gd name="connsiteX0" fmla="*/ 55118 w 6151118"/>
              <a:gd name="connsiteY0" fmla="*/ 0 h 6858000"/>
              <a:gd name="connsiteX1" fmla="*/ 6151118 w 6151118"/>
              <a:gd name="connsiteY1" fmla="*/ 0 h 6858000"/>
              <a:gd name="connsiteX2" fmla="*/ 6151118 w 6151118"/>
              <a:gd name="connsiteY2" fmla="*/ 6858000 h 6858000"/>
              <a:gd name="connsiteX3" fmla="*/ 55118 w 6151118"/>
              <a:gd name="connsiteY3" fmla="*/ 6858000 h 6858000"/>
              <a:gd name="connsiteX4" fmla="*/ 101029 w 6151118"/>
              <a:gd name="connsiteY4" fmla="*/ 5213477 h 6858000"/>
              <a:gd name="connsiteX5" fmla="*/ 0 w 6151118"/>
              <a:gd name="connsiteY5" fmla="*/ 1812989 h 6858000"/>
              <a:gd name="connsiteX6" fmla="*/ 55118 w 615111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1118" h="6858000">
                <a:moveTo>
                  <a:pt x="55118" y="0"/>
                </a:moveTo>
                <a:lnTo>
                  <a:pt x="6151118" y="0"/>
                </a:lnTo>
                <a:lnTo>
                  <a:pt x="6151118" y="6858000"/>
                </a:lnTo>
                <a:lnTo>
                  <a:pt x="55118" y="6858000"/>
                </a:lnTo>
                <a:cubicBezTo>
                  <a:pt x="55118" y="6858000"/>
                  <a:pt x="101029" y="6497193"/>
                  <a:pt x="101029" y="5213477"/>
                </a:cubicBezTo>
                <a:cubicBezTo>
                  <a:pt x="101029" y="3929761"/>
                  <a:pt x="0" y="2733358"/>
                  <a:pt x="0" y="1812989"/>
                </a:cubicBezTo>
                <a:cubicBezTo>
                  <a:pt x="0" y="892620"/>
                  <a:pt x="55118" y="0"/>
                  <a:pt x="55118" y="0"/>
                </a:cubicBezTo>
                <a:close/>
              </a:path>
            </a:pathLst>
          </a:custGeom>
          <a:solidFill>
            <a:schemeClr val="tx1">
              <a:lumMod val="95000"/>
            </a:schemeClr>
          </a:solidFill>
        </p:spPr>
        <p:txBody>
          <a:bodyPr wrap="square">
            <a:noAutofit/>
          </a:bodyPr>
          <a:lstStyle>
            <a:lvl1pPr marL="0" indent="0" algn="ctr">
              <a:buNone/>
              <a:defRPr sz="1200">
                <a:solidFill>
                  <a:schemeClr val="tx1">
                    <a:lumMod val="65000"/>
                  </a:schemeClr>
                </a:solidFill>
              </a:defRPr>
            </a:lvl1pPr>
          </a:lstStyle>
          <a:p>
            <a:r>
              <a:rPr lang="sv-SE"/>
              <a:t>Bildplatshållare</a:t>
            </a:r>
          </a:p>
        </p:txBody>
      </p:sp>
      <p:sp>
        <p:nvSpPr>
          <p:cNvPr id="18" name="Platshållare för bildnummer 6">
            <a:extLst>
              <a:ext uri="{FF2B5EF4-FFF2-40B4-BE49-F238E27FC236}">
                <a16:creationId xmlns:a16="http://schemas.microsoft.com/office/drawing/2014/main" id="{A092EA92-2D9C-05E7-DA68-BA84184029FA}"/>
              </a:ext>
            </a:extLst>
          </p:cNvPr>
          <p:cNvSpPr txBox="1">
            <a:spLocks/>
          </p:cNvSpPr>
          <p:nvPr userDrawn="1"/>
        </p:nvSpPr>
        <p:spPr>
          <a:xfrm>
            <a:off x="8610600" y="6356350"/>
            <a:ext cx="295751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E086683-F536-42AB-ABBC-F4803DFE8DBC}" type="slidenum">
              <a:rPr lang="sv-SE" smtClean="0"/>
              <a:pPr/>
              <a:t>‹#›</a:t>
            </a:fld>
            <a:endParaRPr lang="sv-SE"/>
          </a:p>
        </p:txBody>
      </p:sp>
    </p:spTree>
    <p:extLst>
      <p:ext uri="{BB962C8B-B14F-4D97-AF65-F5344CB8AC3E}">
        <p14:creationId xmlns:p14="http://schemas.microsoft.com/office/powerpoint/2010/main" val="451284628"/>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nehåll">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2"/>
                </a:solidFill>
              </a:defRPr>
            </a:lvl1pPr>
          </a:lstStyle>
          <a:p>
            <a:r>
              <a:rPr lang="en-GB"/>
              <a:t>Click to add title</a:t>
            </a:r>
            <a:endParaRPr lang="en-US"/>
          </a:p>
        </p:txBody>
      </p:sp>
      <p:sp>
        <p:nvSpPr>
          <p:cNvPr id="3" name="Content Placeholder 2"/>
          <p:cNvSpPr>
            <a:spLocks noGrp="1"/>
          </p:cNvSpPr>
          <p:nvPr>
            <p:ph idx="1"/>
          </p:nvPr>
        </p:nvSpPr>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199315879"/>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nehåll med ruta Blå">
    <p:bg>
      <p:bgPr>
        <a:solidFill>
          <a:schemeClr val="accent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19B77FE-1D0A-24F9-0AB3-21F78871D7F3}"/>
              </a:ext>
            </a:extLst>
          </p:cNvPr>
          <p:cNvGrpSpPr/>
          <p:nvPr userDrawn="1"/>
        </p:nvGrpSpPr>
        <p:grpSpPr>
          <a:xfrm>
            <a:off x="7870825" y="1"/>
            <a:ext cx="4321175" cy="6857999"/>
            <a:chOff x="4885678" y="-1488852"/>
            <a:chExt cx="7295991" cy="6867532"/>
          </a:xfrm>
          <a:solidFill>
            <a:schemeClr val="tx1"/>
          </a:solidFill>
        </p:grpSpPr>
        <p:sp>
          <p:nvSpPr>
            <p:cNvPr id="7" name="Document 6">
              <a:extLst>
                <a:ext uri="{FF2B5EF4-FFF2-40B4-BE49-F238E27FC236}">
                  <a16:creationId xmlns:a16="http://schemas.microsoft.com/office/drawing/2014/main" id="{5BBA2E6C-142D-50F7-AE2C-C19497EA5D4E}"/>
                </a:ext>
              </a:extLst>
            </p:cNvPr>
            <p:cNvSpPr/>
            <p:nvPr userDrawn="1"/>
          </p:nvSpPr>
          <p:spPr>
            <a:xfrm rot="5400000">
              <a:off x="2351541" y="1045285"/>
              <a:ext cx="6867532" cy="1799258"/>
            </a:xfrm>
            <a:prstGeom prst="flowChartDocumen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7">
              <a:extLst>
                <a:ext uri="{FF2B5EF4-FFF2-40B4-BE49-F238E27FC236}">
                  <a16:creationId xmlns:a16="http://schemas.microsoft.com/office/drawing/2014/main" id="{6E01B94C-67CA-70F4-9BA1-B11403AE4E0C}"/>
                </a:ext>
              </a:extLst>
            </p:cNvPr>
            <p:cNvSpPr/>
            <p:nvPr userDrawn="1"/>
          </p:nvSpPr>
          <p:spPr>
            <a:xfrm>
              <a:off x="6684937" y="-1488852"/>
              <a:ext cx="5496732"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 name="Title 1">
            <a:extLst>
              <a:ext uri="{FF2B5EF4-FFF2-40B4-BE49-F238E27FC236}">
                <a16:creationId xmlns:a16="http://schemas.microsoft.com/office/drawing/2014/main" id="{AF1B81E8-6017-8BE0-F425-17FF9D24DB6C}"/>
              </a:ext>
            </a:extLst>
          </p:cNvPr>
          <p:cNvSpPr>
            <a:spLocks noGrp="1"/>
          </p:cNvSpPr>
          <p:nvPr>
            <p:ph type="title"/>
          </p:nvPr>
        </p:nvSpPr>
        <p:spPr>
          <a:xfrm>
            <a:off x="623887" y="1378226"/>
            <a:ext cx="7246937" cy="731502"/>
          </a:xfrm>
        </p:spPr>
        <p:txBody>
          <a:bodyPr/>
          <a:lstStyle>
            <a:lvl1pPr>
              <a:defRPr baseline="0">
                <a:solidFill>
                  <a:schemeClr val="tx2"/>
                </a:solidFill>
              </a:defRPr>
            </a:lvl1pPr>
          </a:lstStyle>
          <a:p>
            <a:r>
              <a:rPr lang="sv-SE"/>
              <a:t>Klicka här för att ändra mall för rubrikformat</a:t>
            </a:r>
          </a:p>
        </p:txBody>
      </p:sp>
      <p:sp>
        <p:nvSpPr>
          <p:cNvPr id="10" name="Content Placeholder 2">
            <a:extLst>
              <a:ext uri="{FF2B5EF4-FFF2-40B4-BE49-F238E27FC236}">
                <a16:creationId xmlns:a16="http://schemas.microsoft.com/office/drawing/2014/main" id="{55247042-5471-D62A-2C83-4125D85E459F}"/>
              </a:ext>
            </a:extLst>
          </p:cNvPr>
          <p:cNvSpPr>
            <a:spLocks noGrp="1"/>
          </p:cNvSpPr>
          <p:nvPr>
            <p:ph idx="1"/>
          </p:nvPr>
        </p:nvSpPr>
        <p:spPr>
          <a:xfrm>
            <a:off x="623888" y="2246313"/>
            <a:ext cx="7246937" cy="3990975"/>
          </a:xfrm>
        </p:spPr>
        <p:txBody>
          <a:bodyPr/>
          <a:lstStyle>
            <a:lvl1pPr>
              <a:defRPr baseline="0">
                <a:solidFill>
                  <a:schemeClr val="tx2"/>
                </a:solidFill>
              </a:defRPr>
            </a:lvl1pPr>
          </a:lstStyle>
          <a:p>
            <a:pPr lvl="0"/>
            <a:r>
              <a:rPr lang="sv-SE"/>
              <a:t>Klicka här för att ändra format på bakgrundstexten</a:t>
            </a:r>
          </a:p>
        </p:txBody>
      </p:sp>
      <p:pic>
        <p:nvPicPr>
          <p:cNvPr id="5" name="Picture 4" descr="A blue text with hands and a fleur de lis&#10;&#10;AI-generated content may be incorrect.">
            <a:extLst>
              <a:ext uri="{FF2B5EF4-FFF2-40B4-BE49-F238E27FC236}">
                <a16:creationId xmlns:a16="http://schemas.microsoft.com/office/drawing/2014/main" id="{8013AC01-BB71-B5C2-D06F-A2E7DFF0F7EE}"/>
              </a:ext>
            </a:extLst>
          </p:cNvPr>
          <p:cNvPicPr>
            <a:picLocks noChangeAspect="1"/>
          </p:cNvPicPr>
          <p:nvPr userDrawn="1"/>
        </p:nvPicPr>
        <p:blipFill>
          <a:blip r:embed="rId2"/>
          <a:stretch>
            <a:fillRect/>
          </a:stretch>
        </p:blipFill>
        <p:spPr>
          <a:xfrm>
            <a:off x="10812162" y="4956636"/>
            <a:ext cx="1540476" cy="2195831"/>
          </a:xfrm>
          <a:prstGeom prst="rect">
            <a:avLst/>
          </a:prstGeom>
        </p:spPr>
      </p:pic>
      <p:sp>
        <p:nvSpPr>
          <p:cNvPr id="2" name="Content Placeholder 8">
            <a:extLst>
              <a:ext uri="{FF2B5EF4-FFF2-40B4-BE49-F238E27FC236}">
                <a16:creationId xmlns:a16="http://schemas.microsoft.com/office/drawing/2014/main" id="{6834C6B8-5E7C-DF24-A8D9-EE7EF7BC81E9}"/>
              </a:ext>
            </a:extLst>
          </p:cNvPr>
          <p:cNvSpPr>
            <a:spLocks noGrp="1"/>
          </p:cNvSpPr>
          <p:nvPr>
            <p:ph sz="quarter" idx="10"/>
          </p:nvPr>
        </p:nvSpPr>
        <p:spPr>
          <a:xfrm>
            <a:off x="8048690" y="2252662"/>
            <a:ext cx="3906837" cy="2352675"/>
          </a:xfrm>
        </p:spPr>
        <p:txBody>
          <a:bodyPr/>
          <a:lstStyle>
            <a:lvl1pPr marL="0" indent="0">
              <a:buFont typeface="Arial" panose="020B0604020202020204" pitchFamily="34" charset="0"/>
              <a:buNone/>
              <a:defRPr sz="2400" b="1" i="0" baseline="0">
                <a:solidFill>
                  <a:schemeClr val="accent2"/>
                </a:solidFill>
                <a:latin typeface="Franklin Gothic Medium" panose="020B0603020102020204" pitchFamily="34" charset="0"/>
              </a:defRPr>
            </a:lvl1pPr>
            <a:lvl2pPr marL="457200" indent="0">
              <a:buNone/>
              <a:defRPr sz="2000" b="1" i="0" baseline="0">
                <a:solidFill>
                  <a:schemeClr val="accent2"/>
                </a:solidFill>
                <a:latin typeface="Franklin Gothic Medium" panose="020B0603020102020204" pitchFamily="34" charset="0"/>
              </a:defRPr>
            </a:lvl2pPr>
            <a:lvl3pPr marL="914400" indent="0">
              <a:buNone/>
              <a:defRPr sz="1800" b="1" i="0" baseline="0">
                <a:solidFill>
                  <a:schemeClr val="accent2"/>
                </a:solidFill>
                <a:latin typeface="Franklin Gothic Medium" panose="020B0603020102020204" pitchFamily="34" charset="0"/>
              </a:defRPr>
            </a:lvl3pPr>
            <a:lvl4pPr marL="1371600" indent="0">
              <a:buNone/>
              <a:defRPr sz="1600" b="1" i="0" baseline="0">
                <a:solidFill>
                  <a:schemeClr val="accent2"/>
                </a:solidFill>
                <a:latin typeface="Franklin Gothic Medium" panose="020B0603020102020204" pitchFamily="34" charset="0"/>
              </a:defRPr>
            </a:lvl4pPr>
            <a:lvl5pPr marL="1828800" indent="0">
              <a:buNone/>
              <a:defRPr sz="1600" b="1" i="0" baseline="0">
                <a:solidFill>
                  <a:schemeClr val="accent2"/>
                </a:solidFill>
                <a:latin typeface="Franklin Gothic Medium" panose="020B06030201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1" name="Bildobjekt 6" descr="En bild som visar text, Teckensnitt, Grafik, grafisk design&#10;&#10;AI-genererat innehåll kan vara felaktigt.">
            <a:extLst>
              <a:ext uri="{FF2B5EF4-FFF2-40B4-BE49-F238E27FC236}">
                <a16:creationId xmlns:a16="http://schemas.microsoft.com/office/drawing/2014/main" id="{027B52AA-50F8-B026-A6A7-7EFD5D6C2509}"/>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11500"/>
                    </a14:imgEffect>
                    <a14:imgEffect>
                      <a14:saturation sat="2000"/>
                    </a14:imgEffect>
                    <a14:imgEffect>
                      <a14:brightnessContrast bright="70000" contrast="100000"/>
                    </a14:imgEffect>
                  </a14:imgLayer>
                </a14:imgProps>
              </a:ext>
              <a:ext uri="{28A0092B-C50C-407E-A947-70E740481C1C}">
                <a14:useLocalDpi xmlns:a14="http://schemas.microsoft.com/office/drawing/2010/main" val="0"/>
              </a:ext>
            </a:extLst>
          </a:blip>
          <a:stretch>
            <a:fillRect/>
          </a:stretch>
        </p:blipFill>
        <p:spPr>
          <a:xfrm>
            <a:off x="11089884" y="5278120"/>
            <a:ext cx="1254618" cy="1787652"/>
          </a:xfrm>
          <a:prstGeom prst="rect">
            <a:avLst/>
          </a:prstGeom>
        </p:spPr>
      </p:pic>
    </p:spTree>
    <p:extLst>
      <p:ext uri="{BB962C8B-B14F-4D97-AF65-F5344CB8AC3E}">
        <p14:creationId xmlns:p14="http://schemas.microsoft.com/office/powerpoint/2010/main" val="2262115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 med innehåll Blå">
    <p:bg>
      <p:bgPr>
        <a:solidFill>
          <a:schemeClr val="accent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51A4C57-714E-991F-6A39-D4A8EBD3E1AD}"/>
              </a:ext>
            </a:extLst>
          </p:cNvPr>
          <p:cNvGrpSpPr/>
          <p:nvPr userDrawn="1"/>
        </p:nvGrpSpPr>
        <p:grpSpPr>
          <a:xfrm>
            <a:off x="5656881" y="0"/>
            <a:ext cx="6535119" cy="6858000"/>
            <a:chOff x="4896010" y="-2041159"/>
            <a:chExt cx="7295990" cy="6867532"/>
          </a:xfrm>
          <a:solidFill>
            <a:schemeClr val="tx2"/>
          </a:solidFill>
        </p:grpSpPr>
        <p:sp>
          <p:nvSpPr>
            <p:cNvPr id="16" name="Document 15">
              <a:extLst>
                <a:ext uri="{FF2B5EF4-FFF2-40B4-BE49-F238E27FC236}">
                  <a16:creationId xmlns:a16="http://schemas.microsoft.com/office/drawing/2014/main" id="{74DE28AC-79F4-6C41-F778-FB4D7B846659}"/>
                </a:ext>
              </a:extLst>
            </p:cNvPr>
            <p:cNvSpPr/>
            <p:nvPr userDrawn="1"/>
          </p:nvSpPr>
          <p:spPr>
            <a:xfrm rot="5400000">
              <a:off x="2361873" y="492978"/>
              <a:ext cx="6867532" cy="1799258"/>
            </a:xfrm>
            <a:prstGeom prst="flowChartDocumen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16">
              <a:extLst>
                <a:ext uri="{FF2B5EF4-FFF2-40B4-BE49-F238E27FC236}">
                  <a16:creationId xmlns:a16="http://schemas.microsoft.com/office/drawing/2014/main" id="{17C456BC-4218-150E-1573-35FEB59E2A77}"/>
                </a:ext>
              </a:extLst>
            </p:cNvPr>
            <p:cNvSpPr/>
            <p:nvPr userDrawn="1"/>
          </p:nvSpPr>
          <p:spPr>
            <a:xfrm>
              <a:off x="6695268" y="-2031627"/>
              <a:ext cx="5496732"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Content Placeholder 3"/>
          <p:cNvSpPr>
            <a:spLocks noGrp="1"/>
          </p:cNvSpPr>
          <p:nvPr>
            <p:ph sz="half" idx="2"/>
          </p:nvPr>
        </p:nvSpPr>
        <p:spPr>
          <a:xfrm>
            <a:off x="6340937" y="2496418"/>
            <a:ext cx="5157787" cy="3667117"/>
          </a:xfrm>
        </p:spPr>
        <p:txBody>
          <a:bodyPr/>
          <a:lstStyle>
            <a:lvl1pPr>
              <a:defRPr baseline="0">
                <a:solidFill>
                  <a:schemeClr val="accent2"/>
                </a:solidFill>
              </a:defRPr>
            </a:lvl1pPr>
            <a:lvl2pPr>
              <a:defRPr baseline="0">
                <a:solidFill>
                  <a:schemeClr val="accent2"/>
                </a:solidFill>
              </a:defRPr>
            </a:lvl2pPr>
            <a:lvl3pPr>
              <a:defRPr baseline="0">
                <a:solidFill>
                  <a:schemeClr val="accent2"/>
                </a:solidFill>
              </a:defRPr>
            </a:lvl3pPr>
            <a:lvl4pPr>
              <a:defRPr baseline="0">
                <a:solidFill>
                  <a:schemeClr val="accent2"/>
                </a:solidFill>
              </a:defRPr>
            </a:lvl4pPr>
            <a:lvl5pPr>
              <a:defRPr baseline="0">
                <a:solidFill>
                  <a:schemeClr val="accent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12" name="Title 1">
            <a:extLst>
              <a:ext uri="{FF2B5EF4-FFF2-40B4-BE49-F238E27FC236}">
                <a16:creationId xmlns:a16="http://schemas.microsoft.com/office/drawing/2014/main" id="{CAD0FDD4-0968-8F0B-7FE8-D3128A3DDB27}"/>
              </a:ext>
            </a:extLst>
          </p:cNvPr>
          <p:cNvSpPr>
            <a:spLocks noGrp="1"/>
          </p:cNvSpPr>
          <p:nvPr>
            <p:ph type="title" hasCustomPrompt="1"/>
          </p:nvPr>
        </p:nvSpPr>
        <p:spPr>
          <a:xfrm>
            <a:off x="6339349" y="1170855"/>
            <a:ext cx="5181601" cy="1325563"/>
          </a:xfrm>
        </p:spPr>
        <p:txBody>
          <a:bodyPr/>
          <a:lstStyle>
            <a:lvl1pPr>
              <a:defRPr baseline="0">
                <a:solidFill>
                  <a:schemeClr val="accent2"/>
                </a:solidFill>
              </a:defRPr>
            </a:lvl1pPr>
          </a:lstStyle>
          <a:p>
            <a:r>
              <a:rPr lang="en-GB"/>
              <a:t>Click to add title</a:t>
            </a:r>
            <a:endParaRPr lang="en-US"/>
          </a:p>
        </p:txBody>
      </p:sp>
      <p:sp>
        <p:nvSpPr>
          <p:cNvPr id="14" name="Picture Placeholder 4">
            <a:extLst>
              <a:ext uri="{FF2B5EF4-FFF2-40B4-BE49-F238E27FC236}">
                <a16:creationId xmlns:a16="http://schemas.microsoft.com/office/drawing/2014/main" id="{8F211152-B012-C59A-0002-C5F851315971}"/>
              </a:ext>
            </a:extLst>
          </p:cNvPr>
          <p:cNvSpPr>
            <a:spLocks noGrp="1"/>
          </p:cNvSpPr>
          <p:nvPr>
            <p:ph type="pic" sz="quarter" idx="13"/>
          </p:nvPr>
        </p:nvSpPr>
        <p:spPr>
          <a:xfrm>
            <a:off x="507234" y="1444486"/>
            <a:ext cx="5014022" cy="4719049"/>
          </a:xfrm>
        </p:spPr>
        <p:txBody>
          <a:bodyPr/>
          <a:lstStyle/>
          <a:p>
            <a:r>
              <a:rPr lang="sv-SE"/>
              <a:t>Klicka på ikonen för att lägga till en bild</a:t>
            </a:r>
          </a:p>
        </p:txBody>
      </p:sp>
      <p:pic>
        <p:nvPicPr>
          <p:cNvPr id="5" name="Bildobjekt 6" descr="En bild som visar text, Teckensnitt, Grafik, grafisk design&#10;&#10;AI-genererat innehåll kan vara felaktigt.">
            <a:extLst>
              <a:ext uri="{FF2B5EF4-FFF2-40B4-BE49-F238E27FC236}">
                <a16:creationId xmlns:a16="http://schemas.microsoft.com/office/drawing/2014/main" id="{E09A678C-42BD-C925-3AB7-04FB0B65FB11}"/>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11500"/>
                    </a14:imgEffect>
                    <a14:imgEffect>
                      <a14:saturation sat="2000"/>
                    </a14:imgEffect>
                    <a14:imgEffect>
                      <a14:brightnessContrast bright="70000" contrast="100000"/>
                    </a14:imgEffect>
                  </a14:imgLayer>
                </a14:imgProps>
              </a:ext>
              <a:ext uri="{28A0092B-C50C-407E-A947-70E740481C1C}">
                <a14:useLocalDpi xmlns:a14="http://schemas.microsoft.com/office/drawing/2010/main" val="0"/>
              </a:ext>
            </a:extLst>
          </a:blip>
          <a:stretch>
            <a:fillRect/>
          </a:stretch>
        </p:blipFill>
        <p:spPr>
          <a:xfrm>
            <a:off x="11089884" y="5278120"/>
            <a:ext cx="1254618" cy="1787652"/>
          </a:xfrm>
          <a:prstGeom prst="rect">
            <a:avLst/>
          </a:prstGeom>
        </p:spPr>
      </p:pic>
    </p:spTree>
    <p:extLst>
      <p:ext uri="{BB962C8B-B14F-4D97-AF65-F5344CB8AC3E}">
        <p14:creationId xmlns:p14="http://schemas.microsoft.com/office/powerpoint/2010/main" val="34968440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Jämföra innehåll Blå">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972235"/>
            <a:ext cx="5157787" cy="506874"/>
          </a:xfrm>
        </p:spPr>
        <p:txBody>
          <a:bodyPr anchor="b"/>
          <a:lstStyle>
            <a:lvl1pPr marL="0" indent="0">
              <a:buNone/>
              <a:defRPr sz="2400" b="1" baseline="0">
                <a:solidFill>
                  <a:schemeClr val="tx1"/>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839788" y="2628047"/>
            <a:ext cx="5157787" cy="3561616"/>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172200" y="1972235"/>
            <a:ext cx="5183188" cy="506874"/>
          </a:xfrm>
        </p:spPr>
        <p:txBody>
          <a:bodyPr anchor="b"/>
          <a:lstStyle>
            <a:lvl1pPr marL="0" indent="0">
              <a:buNone/>
              <a:defRPr sz="2400" b="1" baseline="0">
                <a:solidFill>
                  <a:schemeClr val="tx1"/>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172200" y="2628047"/>
            <a:ext cx="5183188" cy="3561616"/>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16" name="Document 15">
            <a:extLst>
              <a:ext uri="{FF2B5EF4-FFF2-40B4-BE49-F238E27FC236}">
                <a16:creationId xmlns:a16="http://schemas.microsoft.com/office/drawing/2014/main" id="{E07AF5E8-2DBF-BC9B-9BC0-440E69AAB4EE}"/>
              </a:ext>
            </a:extLst>
          </p:cNvPr>
          <p:cNvSpPr/>
          <p:nvPr userDrawn="1"/>
        </p:nvSpPr>
        <p:spPr>
          <a:xfrm>
            <a:off x="0" y="0"/>
            <a:ext cx="12192000" cy="1972235"/>
          </a:xfrm>
          <a:prstGeom prst="flowChartDocumen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itle 1">
            <a:extLst>
              <a:ext uri="{FF2B5EF4-FFF2-40B4-BE49-F238E27FC236}">
                <a16:creationId xmlns:a16="http://schemas.microsoft.com/office/drawing/2014/main" id="{0BB94378-85AE-617A-1EDF-560EF0889BBB}"/>
              </a:ext>
            </a:extLst>
          </p:cNvPr>
          <p:cNvSpPr>
            <a:spLocks noGrp="1"/>
          </p:cNvSpPr>
          <p:nvPr>
            <p:ph type="title" hasCustomPrompt="1"/>
          </p:nvPr>
        </p:nvSpPr>
        <p:spPr>
          <a:xfrm>
            <a:off x="838200" y="497735"/>
            <a:ext cx="10515600" cy="1325563"/>
          </a:xfrm>
        </p:spPr>
        <p:txBody>
          <a:bodyPr/>
          <a:lstStyle>
            <a:lvl1pPr>
              <a:defRPr baseline="0">
                <a:solidFill>
                  <a:schemeClr val="accent2"/>
                </a:solidFill>
              </a:defRPr>
            </a:lvl1pPr>
          </a:lstStyle>
          <a:p>
            <a:r>
              <a:rPr lang="en-GB"/>
              <a:t>Click to add title</a:t>
            </a:r>
            <a:endParaRPr lang="en-US"/>
          </a:p>
        </p:txBody>
      </p:sp>
    </p:spTree>
    <p:extLst>
      <p:ext uri="{BB962C8B-B14F-4D97-AF65-F5344CB8AC3E}">
        <p14:creationId xmlns:p14="http://schemas.microsoft.com/office/powerpoint/2010/main" val="210780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resentationsavslut">
    <p:bg>
      <p:bgRef idx="1001">
        <a:schemeClr val="bg1"/>
      </p:bgRef>
    </p:bg>
    <p:spTree>
      <p:nvGrpSpPr>
        <p:cNvPr id="1" name=""/>
        <p:cNvGrpSpPr/>
        <p:nvPr/>
      </p:nvGrpSpPr>
      <p:grpSpPr>
        <a:xfrm>
          <a:off x="0" y="0"/>
          <a:ext cx="0" cy="0"/>
          <a:chOff x="0" y="0"/>
          <a:chExt cx="0" cy="0"/>
        </a:xfrm>
      </p:grpSpPr>
      <p:pic>
        <p:nvPicPr>
          <p:cNvPr id="2" name="Picture 1" descr="A group of hands making a heart with their hands&#10;&#10;AI-generated content may be incorrect.">
            <a:extLst>
              <a:ext uri="{FF2B5EF4-FFF2-40B4-BE49-F238E27FC236}">
                <a16:creationId xmlns:a16="http://schemas.microsoft.com/office/drawing/2014/main" id="{BFADBE60-094D-2244-9EE5-DA8B976D7D36}"/>
              </a:ext>
            </a:extLst>
          </p:cNvPr>
          <p:cNvPicPr>
            <a:picLocks noChangeAspect="1"/>
          </p:cNvPicPr>
          <p:nvPr userDrawn="1"/>
        </p:nvPicPr>
        <p:blipFill>
          <a:blip r:embed="rId2"/>
          <a:srcRect l="7705" t="15815" r="7544" b="18905"/>
          <a:stretch/>
        </p:blipFill>
        <p:spPr>
          <a:xfrm>
            <a:off x="3441128" y="1986756"/>
            <a:ext cx="5309744" cy="2884488"/>
          </a:xfrm>
          <a:prstGeom prst="rect">
            <a:avLst/>
          </a:prstGeom>
        </p:spPr>
      </p:pic>
      <p:pic>
        <p:nvPicPr>
          <p:cNvPr id="3" name="Picture 2" descr="Blue text on a black background&#10;&#10;AI-generated content may be incorrect.">
            <a:extLst>
              <a:ext uri="{FF2B5EF4-FFF2-40B4-BE49-F238E27FC236}">
                <a16:creationId xmlns:a16="http://schemas.microsoft.com/office/drawing/2014/main" id="{B8E2497B-EC48-BEE3-35A6-7A649E610596}"/>
              </a:ext>
            </a:extLst>
          </p:cNvPr>
          <p:cNvPicPr>
            <a:picLocks noChangeAspect="1"/>
          </p:cNvPicPr>
          <p:nvPr userDrawn="1"/>
        </p:nvPicPr>
        <p:blipFill>
          <a:blip r:embed="rId3"/>
          <a:stretch>
            <a:fillRect/>
          </a:stretch>
        </p:blipFill>
        <p:spPr>
          <a:xfrm>
            <a:off x="5080159" y="5778203"/>
            <a:ext cx="2031681" cy="705445"/>
          </a:xfrm>
          <a:prstGeom prst="rect">
            <a:avLst/>
          </a:prstGeom>
        </p:spPr>
      </p:pic>
    </p:spTree>
    <p:extLst>
      <p:ext uri="{BB962C8B-B14F-4D97-AF65-F5344CB8AC3E}">
        <p14:creationId xmlns:p14="http://schemas.microsoft.com/office/powerpoint/2010/main" val="17471898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bbelt innehåll">
    <p:bg>
      <p:bgRef idx="1001">
        <a:schemeClr val="bg2"/>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43279F4-362A-E390-E71F-CF9E4897BC84}"/>
              </a:ext>
            </a:extLst>
          </p:cNvPr>
          <p:cNvSpPr>
            <a:spLocks noGrp="1"/>
          </p:cNvSpPr>
          <p:nvPr>
            <p:ph type="title" hasCustomPrompt="1"/>
          </p:nvPr>
        </p:nvSpPr>
        <p:spPr>
          <a:xfrm>
            <a:off x="838200" y="1196983"/>
            <a:ext cx="10515600" cy="1203318"/>
          </a:xfrm>
        </p:spPr>
        <p:txBody>
          <a:bodyPr/>
          <a:lstStyle/>
          <a:p>
            <a:r>
              <a:rPr lang="en-GB"/>
              <a:t>Click to add title</a:t>
            </a:r>
            <a:endParaRPr lang="en-US"/>
          </a:p>
        </p:txBody>
      </p:sp>
      <p:sp>
        <p:nvSpPr>
          <p:cNvPr id="5" name="Content Placeholder 2">
            <a:extLst>
              <a:ext uri="{FF2B5EF4-FFF2-40B4-BE49-F238E27FC236}">
                <a16:creationId xmlns:a16="http://schemas.microsoft.com/office/drawing/2014/main" id="{D291F5F3-4098-0729-5A9C-5AABE09F194D}"/>
              </a:ext>
            </a:extLst>
          </p:cNvPr>
          <p:cNvSpPr>
            <a:spLocks noGrp="1"/>
          </p:cNvSpPr>
          <p:nvPr>
            <p:ph sz="half" idx="1"/>
          </p:nvPr>
        </p:nvSpPr>
        <p:spPr>
          <a:xfrm>
            <a:off x="838200" y="2522545"/>
            <a:ext cx="5181600" cy="365441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Content Placeholder 3">
            <a:extLst>
              <a:ext uri="{FF2B5EF4-FFF2-40B4-BE49-F238E27FC236}">
                <a16:creationId xmlns:a16="http://schemas.microsoft.com/office/drawing/2014/main" id="{D35BCBD6-C441-6A9F-7ECF-3E01AEAFA6EE}"/>
              </a:ext>
            </a:extLst>
          </p:cNvPr>
          <p:cNvSpPr>
            <a:spLocks noGrp="1"/>
          </p:cNvSpPr>
          <p:nvPr>
            <p:ph sz="half" idx="2"/>
          </p:nvPr>
        </p:nvSpPr>
        <p:spPr>
          <a:xfrm>
            <a:off x="6172200" y="2522545"/>
            <a:ext cx="5181600" cy="365441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18876571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nehåll Alternativ">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DF318-24B7-F690-131C-BA80AD10859E}"/>
              </a:ext>
            </a:extLst>
          </p:cNvPr>
          <p:cNvSpPr>
            <a:spLocks noGrp="1"/>
          </p:cNvSpPr>
          <p:nvPr>
            <p:ph type="title" hasCustomPrompt="1"/>
          </p:nvPr>
        </p:nvSpPr>
        <p:spPr>
          <a:xfrm>
            <a:off x="839788" y="987425"/>
            <a:ext cx="3932237" cy="957489"/>
          </a:xfrm>
        </p:spPr>
        <p:txBody>
          <a:bodyPr anchor="b"/>
          <a:lstStyle>
            <a:lvl1pPr>
              <a:defRPr sz="3200"/>
            </a:lvl1pPr>
          </a:lstStyle>
          <a:p>
            <a:r>
              <a:rPr lang="en-GB"/>
              <a:t>Click to add title</a:t>
            </a:r>
            <a:endParaRPr lang="en-US"/>
          </a:p>
        </p:txBody>
      </p:sp>
      <p:sp>
        <p:nvSpPr>
          <p:cNvPr id="3" name="Content Placeholder 2">
            <a:extLst>
              <a:ext uri="{FF2B5EF4-FFF2-40B4-BE49-F238E27FC236}">
                <a16:creationId xmlns:a16="http://schemas.microsoft.com/office/drawing/2014/main" id="{FD9BBEB2-45AA-55C4-72E8-7E465A404F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Text Placeholder 3">
            <a:extLst>
              <a:ext uri="{FF2B5EF4-FFF2-40B4-BE49-F238E27FC236}">
                <a16:creationId xmlns:a16="http://schemas.microsoft.com/office/drawing/2014/main" id="{7DF74A18-AB81-41DD-A993-2DDF633DBED0}"/>
              </a:ext>
            </a:extLst>
          </p:cNvPr>
          <p:cNvSpPr>
            <a:spLocks noGrp="1"/>
          </p:cNvSpPr>
          <p:nvPr>
            <p:ph type="body" sz="half" idx="2"/>
          </p:nvPr>
        </p:nvSpPr>
        <p:spPr>
          <a:xfrm>
            <a:off x="839788" y="1944914"/>
            <a:ext cx="3932237" cy="3924073"/>
          </a:xfrm>
        </p:spPr>
        <p:txBody>
          <a:bodyPr>
            <a:normAutofit/>
          </a:bodyPr>
          <a:lstStyle>
            <a:lvl1pPr marL="0" indent="0">
              <a:buNone/>
              <a:defRPr sz="18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316822632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nehåll med bild">
    <p:bg>
      <p:bgRef idx="1001">
        <a:schemeClr val="bg2"/>
      </p:bgRef>
    </p:bg>
    <p:spTree>
      <p:nvGrpSpPr>
        <p:cNvPr id="1" name=""/>
        <p:cNvGrpSpPr/>
        <p:nvPr/>
      </p:nvGrpSpPr>
      <p:grpSpPr>
        <a:xfrm>
          <a:off x="0" y="0"/>
          <a:ext cx="0" cy="0"/>
          <a:chOff x="0" y="0"/>
          <a:chExt cx="0" cy="0"/>
        </a:xfrm>
      </p:grpSpPr>
      <p:sp>
        <p:nvSpPr>
          <p:cNvPr id="2" name="Platshållare för bild 12">
            <a:extLst>
              <a:ext uri="{FF2B5EF4-FFF2-40B4-BE49-F238E27FC236}">
                <a16:creationId xmlns:a16="http://schemas.microsoft.com/office/drawing/2014/main" id="{DDC8B0A4-7D29-6995-D678-306363D50F63}"/>
              </a:ext>
            </a:extLst>
          </p:cNvPr>
          <p:cNvSpPr>
            <a:spLocks noGrp="1"/>
          </p:cNvSpPr>
          <p:nvPr>
            <p:ph type="pic" sz="quarter" idx="13" hasCustomPrompt="1"/>
          </p:nvPr>
        </p:nvSpPr>
        <p:spPr>
          <a:xfrm>
            <a:off x="6040882" y="0"/>
            <a:ext cx="6151118" cy="6858000"/>
          </a:xfrm>
          <a:custGeom>
            <a:avLst/>
            <a:gdLst>
              <a:gd name="connsiteX0" fmla="*/ 55118 w 6151118"/>
              <a:gd name="connsiteY0" fmla="*/ 0 h 6858000"/>
              <a:gd name="connsiteX1" fmla="*/ 6151118 w 6151118"/>
              <a:gd name="connsiteY1" fmla="*/ 0 h 6858000"/>
              <a:gd name="connsiteX2" fmla="*/ 6151118 w 6151118"/>
              <a:gd name="connsiteY2" fmla="*/ 6858000 h 6858000"/>
              <a:gd name="connsiteX3" fmla="*/ 55118 w 6151118"/>
              <a:gd name="connsiteY3" fmla="*/ 6858000 h 6858000"/>
              <a:gd name="connsiteX4" fmla="*/ 101029 w 6151118"/>
              <a:gd name="connsiteY4" fmla="*/ 5213477 h 6858000"/>
              <a:gd name="connsiteX5" fmla="*/ 0 w 6151118"/>
              <a:gd name="connsiteY5" fmla="*/ 1812989 h 6858000"/>
              <a:gd name="connsiteX6" fmla="*/ 55118 w 615111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1118" h="6858000">
                <a:moveTo>
                  <a:pt x="55118" y="0"/>
                </a:moveTo>
                <a:lnTo>
                  <a:pt x="6151118" y="0"/>
                </a:lnTo>
                <a:lnTo>
                  <a:pt x="6151118" y="6858000"/>
                </a:lnTo>
                <a:lnTo>
                  <a:pt x="55118" y="6858000"/>
                </a:lnTo>
                <a:cubicBezTo>
                  <a:pt x="55118" y="6858000"/>
                  <a:pt x="101029" y="6497193"/>
                  <a:pt x="101029" y="5213477"/>
                </a:cubicBezTo>
                <a:cubicBezTo>
                  <a:pt x="101029" y="3929761"/>
                  <a:pt x="0" y="2733358"/>
                  <a:pt x="0" y="1812989"/>
                </a:cubicBezTo>
                <a:cubicBezTo>
                  <a:pt x="0" y="892620"/>
                  <a:pt x="55118" y="0"/>
                  <a:pt x="55118" y="0"/>
                </a:cubicBezTo>
                <a:close/>
              </a:path>
            </a:pathLst>
          </a:custGeom>
          <a:noFill/>
        </p:spPr>
        <p:txBody>
          <a:bodyPr wrap="square">
            <a:noAutofit/>
          </a:bodyPr>
          <a:lstStyle>
            <a:lvl1pPr marL="0" indent="0" algn="ctr">
              <a:buNone/>
              <a:defRPr sz="1200">
                <a:solidFill>
                  <a:schemeClr val="tx1">
                    <a:lumMod val="65000"/>
                  </a:schemeClr>
                </a:solidFill>
              </a:defRPr>
            </a:lvl1pPr>
          </a:lstStyle>
          <a:p>
            <a:r>
              <a:rPr lang="sv-SE"/>
              <a:t>Bildplatshållare</a:t>
            </a:r>
          </a:p>
        </p:txBody>
      </p:sp>
      <p:sp>
        <p:nvSpPr>
          <p:cNvPr id="3" name="Content Placeholder 3">
            <a:extLst>
              <a:ext uri="{FF2B5EF4-FFF2-40B4-BE49-F238E27FC236}">
                <a16:creationId xmlns:a16="http://schemas.microsoft.com/office/drawing/2014/main" id="{7781D600-5FAB-F91C-AC4D-81A646F257D0}"/>
              </a:ext>
            </a:extLst>
          </p:cNvPr>
          <p:cNvSpPr>
            <a:spLocks noGrp="1"/>
          </p:cNvSpPr>
          <p:nvPr>
            <p:ph sz="half" idx="2"/>
          </p:nvPr>
        </p:nvSpPr>
        <p:spPr>
          <a:xfrm>
            <a:off x="839788" y="2522545"/>
            <a:ext cx="5157787" cy="366711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Title 1">
            <a:extLst>
              <a:ext uri="{FF2B5EF4-FFF2-40B4-BE49-F238E27FC236}">
                <a16:creationId xmlns:a16="http://schemas.microsoft.com/office/drawing/2014/main" id="{6E2F7542-4AFC-5632-B09D-95CA474F601A}"/>
              </a:ext>
            </a:extLst>
          </p:cNvPr>
          <p:cNvSpPr>
            <a:spLocks noGrp="1"/>
          </p:cNvSpPr>
          <p:nvPr>
            <p:ph type="title" hasCustomPrompt="1"/>
          </p:nvPr>
        </p:nvSpPr>
        <p:spPr>
          <a:xfrm>
            <a:off x="838200" y="1356852"/>
            <a:ext cx="5181601" cy="999005"/>
          </a:xfrm>
        </p:spPr>
        <p:txBody>
          <a:bodyPr/>
          <a:lstStyle/>
          <a:p>
            <a:r>
              <a:rPr lang="en-GB"/>
              <a:t>Click to add title</a:t>
            </a:r>
            <a:endParaRPr lang="en-US"/>
          </a:p>
        </p:txBody>
      </p:sp>
    </p:spTree>
    <p:extLst>
      <p:ext uri="{BB962C8B-B14F-4D97-AF65-F5344CB8AC3E}">
        <p14:creationId xmlns:p14="http://schemas.microsoft.com/office/powerpoint/2010/main" val="825589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med innehåll">
    <p:spTree>
      <p:nvGrpSpPr>
        <p:cNvPr id="1" name=""/>
        <p:cNvGrpSpPr/>
        <p:nvPr/>
      </p:nvGrpSpPr>
      <p:grpSpPr>
        <a:xfrm>
          <a:off x="0" y="0"/>
          <a:ext cx="0" cy="0"/>
          <a:chOff x="0" y="0"/>
          <a:chExt cx="0" cy="0"/>
        </a:xfrm>
      </p:grpSpPr>
      <p:sp>
        <p:nvSpPr>
          <p:cNvPr id="3" name="Document 2">
            <a:extLst>
              <a:ext uri="{FF2B5EF4-FFF2-40B4-BE49-F238E27FC236}">
                <a16:creationId xmlns:a16="http://schemas.microsoft.com/office/drawing/2014/main" id="{56C8CDB7-87D4-327D-03AA-21CF9574136E}"/>
              </a:ext>
            </a:extLst>
          </p:cNvPr>
          <p:cNvSpPr/>
          <p:nvPr userDrawn="1"/>
        </p:nvSpPr>
        <p:spPr>
          <a:xfrm rot="5400000">
            <a:off x="3048978" y="2607902"/>
            <a:ext cx="6858000" cy="1642197"/>
          </a:xfrm>
          <a:prstGeom prst="flowChartDocumen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ctangle 3">
            <a:extLst>
              <a:ext uri="{FF2B5EF4-FFF2-40B4-BE49-F238E27FC236}">
                <a16:creationId xmlns:a16="http://schemas.microsoft.com/office/drawing/2014/main" id="{2ADE9E11-14C3-83A2-2B81-E630831D6AFC}"/>
              </a:ext>
            </a:extLst>
          </p:cNvPr>
          <p:cNvSpPr/>
          <p:nvPr userDrawn="1"/>
        </p:nvSpPr>
        <p:spPr>
          <a:xfrm>
            <a:off x="7299078" y="-1"/>
            <a:ext cx="5016909" cy="685800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Content Placeholder 3">
            <a:extLst>
              <a:ext uri="{FF2B5EF4-FFF2-40B4-BE49-F238E27FC236}">
                <a16:creationId xmlns:a16="http://schemas.microsoft.com/office/drawing/2014/main" id="{2CD4B0BC-C532-0BD1-A1E4-635AA1C60036}"/>
              </a:ext>
            </a:extLst>
          </p:cNvPr>
          <p:cNvSpPr>
            <a:spLocks noGrp="1"/>
          </p:cNvSpPr>
          <p:nvPr>
            <p:ph sz="half" idx="2"/>
          </p:nvPr>
        </p:nvSpPr>
        <p:spPr>
          <a:xfrm>
            <a:off x="6340937" y="2496418"/>
            <a:ext cx="5157787" cy="366711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Title 1">
            <a:extLst>
              <a:ext uri="{FF2B5EF4-FFF2-40B4-BE49-F238E27FC236}">
                <a16:creationId xmlns:a16="http://schemas.microsoft.com/office/drawing/2014/main" id="{8B3276B6-0884-832C-AA64-F029EB52B589}"/>
              </a:ext>
            </a:extLst>
          </p:cNvPr>
          <p:cNvSpPr>
            <a:spLocks noGrp="1"/>
          </p:cNvSpPr>
          <p:nvPr>
            <p:ph type="title" hasCustomPrompt="1"/>
          </p:nvPr>
        </p:nvSpPr>
        <p:spPr>
          <a:xfrm>
            <a:off x="6339349" y="1170855"/>
            <a:ext cx="5181601" cy="1325563"/>
          </a:xfrm>
        </p:spPr>
        <p:txBody>
          <a:bodyPr/>
          <a:lstStyle>
            <a:lvl1pPr>
              <a:defRPr>
                <a:solidFill>
                  <a:schemeClr val="bg1"/>
                </a:solidFill>
              </a:defRPr>
            </a:lvl1pPr>
          </a:lstStyle>
          <a:p>
            <a:r>
              <a:rPr lang="en-GB"/>
              <a:t>Click to add title</a:t>
            </a:r>
            <a:endParaRPr lang="en-US"/>
          </a:p>
        </p:txBody>
      </p:sp>
      <p:sp>
        <p:nvSpPr>
          <p:cNvPr id="7" name="Picture Placeholder 4">
            <a:extLst>
              <a:ext uri="{FF2B5EF4-FFF2-40B4-BE49-F238E27FC236}">
                <a16:creationId xmlns:a16="http://schemas.microsoft.com/office/drawing/2014/main" id="{9995FD7A-1AB0-7E05-F410-73FA8356683E}"/>
              </a:ext>
            </a:extLst>
          </p:cNvPr>
          <p:cNvSpPr>
            <a:spLocks noGrp="1"/>
          </p:cNvSpPr>
          <p:nvPr>
            <p:ph type="pic" sz="quarter" idx="13"/>
          </p:nvPr>
        </p:nvSpPr>
        <p:spPr>
          <a:xfrm>
            <a:off x="507234" y="1444486"/>
            <a:ext cx="5014022" cy="4719049"/>
          </a:xfrm>
        </p:spPr>
        <p:txBody>
          <a:bodyPr/>
          <a:lstStyle/>
          <a:p>
            <a:r>
              <a:rPr lang="sv-SE"/>
              <a:t>Klicka på ikonen för att lägga till en bild</a:t>
            </a:r>
          </a:p>
        </p:txBody>
      </p:sp>
      <p:pic>
        <p:nvPicPr>
          <p:cNvPr id="8" name="Bildobjekt 6" descr="En bild som visar text, Teckensnitt, Grafik, grafisk design&#10;&#10;AI-genererat innehåll kan vara felaktigt.">
            <a:extLst>
              <a:ext uri="{FF2B5EF4-FFF2-40B4-BE49-F238E27FC236}">
                <a16:creationId xmlns:a16="http://schemas.microsoft.com/office/drawing/2014/main" id="{4072ACA3-CD7A-ED08-E759-10D85E754565}"/>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11500"/>
                    </a14:imgEffect>
                    <a14:imgEffect>
                      <a14:saturation sat="2000"/>
                    </a14:imgEffect>
                    <a14:imgEffect>
                      <a14:brightnessContrast bright="70000" contrast="100000"/>
                    </a14:imgEffect>
                  </a14:imgLayer>
                </a14:imgProps>
              </a:ext>
              <a:ext uri="{28A0092B-C50C-407E-A947-70E740481C1C}">
                <a14:useLocalDpi xmlns:a14="http://schemas.microsoft.com/office/drawing/2010/main" val="0"/>
              </a:ext>
            </a:extLst>
          </a:blip>
          <a:stretch>
            <a:fillRect/>
          </a:stretch>
        </p:blipFill>
        <p:spPr>
          <a:xfrm>
            <a:off x="11089884" y="5278120"/>
            <a:ext cx="1254618" cy="1787652"/>
          </a:xfrm>
          <a:prstGeom prst="rect">
            <a:avLst/>
          </a:prstGeom>
        </p:spPr>
      </p:pic>
    </p:spTree>
    <p:extLst>
      <p:ext uri="{BB962C8B-B14F-4D97-AF65-F5344CB8AC3E}">
        <p14:creationId xmlns:p14="http://schemas.microsoft.com/office/powerpoint/2010/main" val="481186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Jämföra innehåll">
    <p:bg>
      <p:bgRef idx="1001">
        <a:schemeClr val="bg2"/>
      </p:bgRef>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EA5F1EF8-E1F4-B36D-4A0C-0752A4CB067E}"/>
              </a:ext>
            </a:extLst>
          </p:cNvPr>
          <p:cNvSpPr>
            <a:spLocks noGrp="1"/>
          </p:cNvSpPr>
          <p:nvPr>
            <p:ph type="body" idx="1"/>
          </p:nvPr>
        </p:nvSpPr>
        <p:spPr>
          <a:xfrm>
            <a:off x="839788" y="2522545"/>
            <a:ext cx="5157787" cy="506874"/>
          </a:xfrm>
        </p:spPr>
        <p:txBody>
          <a:bodyPr anchor="b"/>
          <a:lstStyle>
            <a:lvl1pPr marL="0" indent="0">
              <a:buNone/>
              <a:defRPr sz="2400" b="1" baseline="0">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3" name="Content Placeholder 3">
            <a:extLst>
              <a:ext uri="{FF2B5EF4-FFF2-40B4-BE49-F238E27FC236}">
                <a16:creationId xmlns:a16="http://schemas.microsoft.com/office/drawing/2014/main" id="{952CBC3F-5BC0-8EC9-5DAB-90017F319B6D}"/>
              </a:ext>
            </a:extLst>
          </p:cNvPr>
          <p:cNvSpPr>
            <a:spLocks noGrp="1"/>
          </p:cNvSpPr>
          <p:nvPr>
            <p:ph sz="half" idx="2"/>
          </p:nvPr>
        </p:nvSpPr>
        <p:spPr>
          <a:xfrm>
            <a:off x="839788" y="3029419"/>
            <a:ext cx="5157787" cy="316024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Text Placeholder 4">
            <a:extLst>
              <a:ext uri="{FF2B5EF4-FFF2-40B4-BE49-F238E27FC236}">
                <a16:creationId xmlns:a16="http://schemas.microsoft.com/office/drawing/2014/main" id="{A0A4CED4-B5E0-0BB3-F5AB-892C7D3B6BA6}"/>
              </a:ext>
            </a:extLst>
          </p:cNvPr>
          <p:cNvSpPr>
            <a:spLocks noGrp="1"/>
          </p:cNvSpPr>
          <p:nvPr>
            <p:ph type="body" sz="quarter" idx="3"/>
          </p:nvPr>
        </p:nvSpPr>
        <p:spPr>
          <a:xfrm>
            <a:off x="6172200" y="2522545"/>
            <a:ext cx="5183188" cy="506874"/>
          </a:xfrm>
        </p:spPr>
        <p:txBody>
          <a:bodyPr anchor="b"/>
          <a:lstStyle>
            <a:lvl1pPr marL="0" indent="0">
              <a:buNone/>
              <a:defRPr sz="2400" b="1" baseline="0">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5" name="Content Placeholder 5">
            <a:extLst>
              <a:ext uri="{FF2B5EF4-FFF2-40B4-BE49-F238E27FC236}">
                <a16:creationId xmlns:a16="http://schemas.microsoft.com/office/drawing/2014/main" id="{2B96D309-5A62-F5FB-E2B9-A06052E23D02}"/>
              </a:ext>
            </a:extLst>
          </p:cNvPr>
          <p:cNvSpPr>
            <a:spLocks noGrp="1"/>
          </p:cNvSpPr>
          <p:nvPr>
            <p:ph sz="quarter" idx="4"/>
          </p:nvPr>
        </p:nvSpPr>
        <p:spPr>
          <a:xfrm>
            <a:off x="6172200" y="3029419"/>
            <a:ext cx="5183188" cy="316024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Title 1">
            <a:extLst>
              <a:ext uri="{FF2B5EF4-FFF2-40B4-BE49-F238E27FC236}">
                <a16:creationId xmlns:a16="http://schemas.microsoft.com/office/drawing/2014/main" id="{70B491EE-1393-BD3E-CEA2-0D68FC70C23F}"/>
              </a:ext>
            </a:extLst>
          </p:cNvPr>
          <p:cNvSpPr>
            <a:spLocks noGrp="1"/>
          </p:cNvSpPr>
          <p:nvPr>
            <p:ph type="title" hasCustomPrompt="1"/>
          </p:nvPr>
        </p:nvSpPr>
        <p:spPr>
          <a:xfrm>
            <a:off x="838200" y="1196982"/>
            <a:ext cx="10515600" cy="1325563"/>
          </a:xfrm>
        </p:spPr>
        <p:txBody>
          <a:bodyPr/>
          <a:lstStyle/>
          <a:p>
            <a:r>
              <a:rPr lang="en-GB"/>
              <a:t>Click to add title</a:t>
            </a:r>
            <a:endParaRPr lang="en-US"/>
          </a:p>
        </p:txBody>
      </p:sp>
    </p:spTree>
    <p:extLst>
      <p:ext uri="{BB962C8B-B14F-4D97-AF65-F5344CB8AC3E}">
        <p14:creationId xmlns:p14="http://schemas.microsoft.com/office/powerpoint/2010/main" val="401023836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ktionstitel Röd/rosa">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E57B73-4606-A3E6-843C-589C44C4187C}"/>
              </a:ext>
            </a:extLst>
          </p:cNvPr>
          <p:cNvSpPr/>
          <p:nvPr userDrawn="1"/>
        </p:nvSpPr>
        <p:spPr>
          <a:xfrm>
            <a:off x="10907486" y="5012871"/>
            <a:ext cx="1284514" cy="184512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hasCustomPrompt="1"/>
          </p:nvPr>
        </p:nvSpPr>
        <p:spPr>
          <a:xfrm>
            <a:off x="831850" y="1709738"/>
            <a:ext cx="10515600" cy="2852737"/>
          </a:xfrm>
        </p:spPr>
        <p:txBody>
          <a:bodyPr anchor="b"/>
          <a:lstStyle>
            <a:lvl1pPr>
              <a:defRPr sz="6000" baseline="0">
                <a:solidFill>
                  <a:schemeClr val="accent4"/>
                </a:solidFill>
              </a:defRPr>
            </a:lvl1pPr>
          </a:lstStyle>
          <a:p>
            <a:r>
              <a:rPr lang="en-GB"/>
              <a:t>Click to add title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aseline="0">
                <a:solidFill>
                  <a:schemeClr val="accent4"/>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pic>
        <p:nvPicPr>
          <p:cNvPr id="6" name="Bildobjekt 6" descr="En bild som visar text, Teckensnitt, Grafik, grafisk design&#10;&#10;AI-genererat innehåll kan vara felaktigt.">
            <a:extLst>
              <a:ext uri="{FF2B5EF4-FFF2-40B4-BE49-F238E27FC236}">
                <a16:creationId xmlns:a16="http://schemas.microsoft.com/office/drawing/2014/main" id="{4206CA82-7A87-E24C-4A18-3ED0435A71D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11500"/>
                    </a14:imgEffect>
                    <a14:imgEffect>
                      <a14:saturation sat="2000"/>
                    </a14:imgEffect>
                    <a14:imgEffect>
                      <a14:brightnessContrast bright="70000" contrast="100000"/>
                    </a14:imgEffect>
                  </a14:imgLayer>
                </a14:imgProps>
              </a:ext>
              <a:ext uri="{28A0092B-C50C-407E-A947-70E740481C1C}">
                <a14:useLocalDpi xmlns:a14="http://schemas.microsoft.com/office/drawing/2010/main" val="0"/>
              </a:ext>
            </a:extLst>
          </a:blip>
          <a:stretch>
            <a:fillRect/>
          </a:stretch>
        </p:blipFill>
        <p:spPr>
          <a:xfrm>
            <a:off x="11089884" y="5278120"/>
            <a:ext cx="1254618" cy="1787652"/>
          </a:xfrm>
          <a:prstGeom prst="rect">
            <a:avLst/>
          </a:prstGeom>
        </p:spPr>
      </p:pic>
    </p:spTree>
    <p:extLst>
      <p:ext uri="{BB962C8B-B14F-4D97-AF65-F5344CB8AC3E}">
        <p14:creationId xmlns:p14="http://schemas.microsoft.com/office/powerpoint/2010/main" val="36412960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196982"/>
            <a:ext cx="10515600" cy="1325563"/>
          </a:xfrm>
          <a:prstGeom prst="rect">
            <a:avLst/>
          </a:prstGeom>
        </p:spPr>
        <p:txBody>
          <a:bodyPr vert="horz" lIns="91440" tIns="45720" rIns="91440" bIns="45720" rtlCol="0" anchor="ctr">
            <a:normAutofit/>
          </a:bodyPr>
          <a:lstStyle/>
          <a:p>
            <a:r>
              <a:rPr lang="en-GB"/>
              <a:t>Click to add title</a:t>
            </a:r>
            <a:endParaRPr lang="en-US"/>
          </a:p>
        </p:txBody>
      </p:sp>
      <p:sp>
        <p:nvSpPr>
          <p:cNvPr id="3" name="Text Placeholder 2"/>
          <p:cNvSpPr>
            <a:spLocks noGrp="1"/>
          </p:cNvSpPr>
          <p:nvPr>
            <p:ph type="body" idx="1"/>
          </p:nvPr>
        </p:nvSpPr>
        <p:spPr>
          <a:xfrm>
            <a:off x="838200" y="2564288"/>
            <a:ext cx="10515600" cy="361267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pic>
        <p:nvPicPr>
          <p:cNvPr id="5" name="Picture 4" descr="A blue text with hands and a fleur de lis&#10;&#10;AI-generated content may be incorrect.">
            <a:extLst>
              <a:ext uri="{FF2B5EF4-FFF2-40B4-BE49-F238E27FC236}">
                <a16:creationId xmlns:a16="http://schemas.microsoft.com/office/drawing/2014/main" id="{F46DABBF-5E13-C813-AE1F-917277F38E45}"/>
              </a:ext>
            </a:extLst>
          </p:cNvPr>
          <p:cNvPicPr>
            <a:picLocks noChangeAspect="1"/>
          </p:cNvPicPr>
          <p:nvPr userDrawn="1"/>
        </p:nvPicPr>
        <p:blipFill>
          <a:blip r:embed="rId35"/>
          <a:stretch>
            <a:fillRect/>
          </a:stretch>
        </p:blipFill>
        <p:spPr>
          <a:xfrm>
            <a:off x="11092208" y="5289684"/>
            <a:ext cx="1244932" cy="1774555"/>
          </a:xfrm>
          <a:prstGeom prst="rect">
            <a:avLst/>
          </a:prstGeom>
        </p:spPr>
      </p:pic>
    </p:spTree>
    <p:extLst>
      <p:ext uri="{BB962C8B-B14F-4D97-AF65-F5344CB8AC3E}">
        <p14:creationId xmlns:p14="http://schemas.microsoft.com/office/powerpoint/2010/main" val="4192254452"/>
      </p:ext>
    </p:extLst>
  </p:cSld>
  <p:clrMap bg1="lt1" tx1="dk1" bg2="lt2" tx2="dk2" accent1="accent1" accent2="accent2" accent3="accent3" accent4="accent4" accent5="accent5" accent6="accent6" hlink="hlink" folHlink="folHlink"/>
  <p:sldLayoutIdLst>
    <p:sldLayoutId id="2147483661" r:id="rId1"/>
    <p:sldLayoutId id="2147483685" r:id="rId2"/>
    <p:sldLayoutId id="2147483663" r:id="rId3"/>
    <p:sldLayoutId id="2147483687" r:id="rId4"/>
    <p:sldLayoutId id="2147483690" r:id="rId5"/>
    <p:sldLayoutId id="2147483689" r:id="rId6"/>
    <p:sldLayoutId id="2147483704" r:id="rId7"/>
    <p:sldLayoutId id="2147483688" r:id="rId8"/>
    <p:sldLayoutId id="2147483680" r:id="rId9"/>
    <p:sldLayoutId id="2147483686" r:id="rId10"/>
    <p:sldLayoutId id="2147483697" r:id="rId11"/>
    <p:sldLayoutId id="2147483674" r:id="rId12"/>
    <p:sldLayoutId id="2147483665" r:id="rId13"/>
    <p:sldLayoutId id="2147483696" r:id="rId14"/>
    <p:sldLayoutId id="2147483699" r:id="rId15"/>
    <p:sldLayoutId id="2147483701" r:id="rId16"/>
    <p:sldLayoutId id="2147483681" r:id="rId17"/>
    <p:sldLayoutId id="2147483683" r:id="rId18"/>
    <p:sldLayoutId id="2147483698" r:id="rId19"/>
    <p:sldLayoutId id="2147483691" r:id="rId20"/>
    <p:sldLayoutId id="2147483693" r:id="rId21"/>
    <p:sldLayoutId id="2147483675" r:id="rId22"/>
    <p:sldLayoutId id="2147483700" r:id="rId23"/>
    <p:sldLayoutId id="2147483667" r:id="rId24"/>
    <p:sldLayoutId id="2147483682" r:id="rId25"/>
    <p:sldLayoutId id="2147483684" r:id="rId26"/>
    <p:sldLayoutId id="2147483666" r:id="rId27"/>
    <p:sldLayoutId id="2147483692" r:id="rId28"/>
    <p:sldLayoutId id="2147483694" r:id="rId29"/>
    <p:sldLayoutId id="2147483695" r:id="rId30"/>
    <p:sldLayoutId id="2147483668" r:id="rId31"/>
    <p:sldLayoutId id="2147483703" r:id="rId32"/>
    <p:sldLayoutId id="2147483679" r:id="rId33"/>
  </p:sldLayoutIdLst>
  <p:txStyles>
    <p:titleStyle>
      <a:lvl1pPr algn="l" defTabSz="914400" rtl="0" eaLnBrk="1" latinLnBrk="0" hangingPunct="1">
        <a:lnSpc>
          <a:spcPct val="90000"/>
        </a:lnSpc>
        <a:spcBef>
          <a:spcPct val="0"/>
        </a:spcBef>
        <a:buNone/>
        <a:defRPr sz="4400" kern="1200" baseline="0">
          <a:solidFill>
            <a:schemeClr val="tx1"/>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couterna.se/scout-ledare-kar/kommunicera/bildbank-karer/" TargetMode="External"/><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hyperlink" Target="https://www.mynewsdesk.com/se/scouterna/latest_media/tag/jamboree22" TargetMode="External"/><Relationship Id="rId4" Type="http://schemas.openxmlformats.org/officeDocument/2006/relationships/hyperlink" Target="https://www.mynewsdesk.com/se/scouterna/latest_medi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8.png"/><Relationship Id="rId21" Type="http://schemas.openxmlformats.org/officeDocument/2006/relationships/image" Target="../media/image21.png"/><Relationship Id="rId34" Type="http://schemas.openxmlformats.org/officeDocument/2006/relationships/image" Target="../media/image33.png"/><Relationship Id="rId7" Type="http://schemas.openxmlformats.org/officeDocument/2006/relationships/image" Target="../media/image6.png"/><Relationship Id="rId12" Type="http://schemas.openxmlformats.org/officeDocument/2006/relationships/image" Target="../media/image14.pn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4.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3.png"/><Relationship Id="rId24" Type="http://schemas.openxmlformats.org/officeDocument/2006/relationships/image" Target="../media/image24.png"/><Relationship Id="rId32" Type="http://schemas.openxmlformats.org/officeDocument/2006/relationships/image" Target="../media/image32.png"/><Relationship Id="rId5" Type="http://schemas.openxmlformats.org/officeDocument/2006/relationships/image" Target="../media/image10.png"/><Relationship Id="rId15" Type="http://schemas.microsoft.com/office/2007/relationships/hdphoto" Target="../media/hdphoto1.wdp"/><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35.png"/><Relationship Id="rId10" Type="http://schemas.openxmlformats.org/officeDocument/2006/relationships/image" Target="../media/image2.png"/><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image" Target="../media/image9.png"/><Relationship Id="rId9" Type="http://schemas.openxmlformats.org/officeDocument/2006/relationships/image" Target="../media/image1.png"/><Relationship Id="rId14" Type="http://schemas.openxmlformats.org/officeDocument/2006/relationships/image" Target="../media/image5.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 Id="rId35" Type="http://schemas.openxmlformats.org/officeDocument/2006/relationships/image" Target="../media/image34.png"/><Relationship Id="rId8"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2F2228-4DC9-3147-B6D8-0336689732B0}"/>
              </a:ext>
            </a:extLst>
          </p:cNvPr>
          <p:cNvSpPr>
            <a:spLocks noGrp="1"/>
          </p:cNvSpPr>
          <p:nvPr>
            <p:ph type="title"/>
          </p:nvPr>
        </p:nvSpPr>
        <p:spPr>
          <a:xfrm>
            <a:off x="567349" y="1407359"/>
            <a:ext cx="4484688" cy="703489"/>
          </a:xfrm>
        </p:spPr>
        <p:txBody>
          <a:bodyPr>
            <a:normAutofit/>
          </a:bodyPr>
          <a:lstStyle/>
          <a:p>
            <a:r>
              <a:rPr lang="sv-SE" sz="4400" err="1"/>
              <a:t>Bildbank</a:t>
            </a:r>
            <a:endParaRPr lang="sv-SE" sz="4400"/>
          </a:p>
        </p:txBody>
      </p:sp>
      <p:sp>
        <p:nvSpPr>
          <p:cNvPr id="5" name="Content Placeholder 2">
            <a:extLst>
              <a:ext uri="{FF2B5EF4-FFF2-40B4-BE49-F238E27FC236}">
                <a16:creationId xmlns:a16="http://schemas.microsoft.com/office/drawing/2014/main" id="{B09EE45E-738B-411E-8E5C-D6657B72B64D}"/>
              </a:ext>
            </a:extLst>
          </p:cNvPr>
          <p:cNvSpPr txBox="1">
            <a:spLocks/>
          </p:cNvSpPr>
          <p:nvPr/>
        </p:nvSpPr>
        <p:spPr>
          <a:xfrm>
            <a:off x="623888" y="2246313"/>
            <a:ext cx="5554849" cy="842122"/>
          </a:xfrm>
          <a:prstGeom prst="rect">
            <a:avLst/>
          </a:prstGeom>
        </p:spPr>
        <p:txBody>
          <a:bodyPr vert="horz" lIns="0" tIns="0" rIns="0" bIns="0" rtlCol="0" anchor="t">
            <a:noAutofit/>
          </a:bodyPr>
          <a:lstStyle>
            <a:lvl1pPr marL="228600" indent="-228600" algn="l" defTabSz="914400" rtl="0" eaLnBrk="1" latinLnBrk="0" hangingPunct="1">
              <a:lnSpc>
                <a:spcPct val="110000"/>
              </a:lnSpc>
              <a:spcBef>
                <a:spcPts val="600"/>
              </a:spcBef>
              <a:spcAft>
                <a:spcPts val="600"/>
              </a:spcAft>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10000"/>
              </a:lnSpc>
              <a:spcBef>
                <a:spcPts val="6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10000"/>
              </a:lnSpc>
              <a:spcBef>
                <a:spcPts val="6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10000"/>
              </a:lnSpc>
              <a:spcBef>
                <a:spcPts val="6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10000"/>
              </a:lnSpc>
              <a:spcBef>
                <a:spcPts val="6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6pPr>
            <a:lvl7pPr marL="29718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7pPr>
            <a:lvl8pPr marL="34290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8pPr>
            <a:lvl9pPr marL="38862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9pPr>
          </a:lstStyle>
          <a:p>
            <a:pPr marL="0" indent="0">
              <a:lnSpc>
                <a:spcPct val="90000"/>
              </a:lnSpc>
              <a:spcBef>
                <a:spcPts val="1000"/>
              </a:spcBef>
              <a:spcAft>
                <a:spcPts val="0"/>
              </a:spcAft>
              <a:buNone/>
            </a:pPr>
            <a:r>
              <a:rPr lang="sv-SE" sz="1800">
                <a:solidFill>
                  <a:srgbClr val="00355F"/>
                </a:solidFill>
                <a:latin typeface="Franklin Gothic Book" panose="020B0503020102020204" pitchFamily="34" charset="0"/>
              </a:rPr>
              <a:t>För fler, se Scouternas </a:t>
            </a:r>
            <a:r>
              <a:rPr lang="sv-SE" sz="1800" err="1">
                <a:solidFill>
                  <a:srgbClr val="00355F"/>
                </a:solidFill>
                <a:latin typeface="Franklin Gothic Book" panose="020B0503020102020204" pitchFamily="34" charset="0"/>
              </a:rPr>
              <a:t>bildbank</a:t>
            </a:r>
            <a:r>
              <a:rPr lang="sv-SE" sz="1800">
                <a:solidFill>
                  <a:srgbClr val="00355F"/>
                </a:solidFill>
                <a:latin typeface="Franklin Gothic Book" panose="020B0503020102020204" pitchFamily="34" charset="0"/>
              </a:rPr>
              <a:t> </a:t>
            </a:r>
            <a:r>
              <a:rPr lang="sv-SE" sz="1800">
                <a:solidFill>
                  <a:srgbClr val="000000"/>
                </a:solidFill>
                <a:latin typeface="Franklin Gothic Book" panose="020B0503020102020204" pitchFamily="34" charset="0"/>
                <a:hlinkClick r:id="rId3"/>
              </a:rPr>
              <a:t>här</a:t>
            </a:r>
            <a:endParaRPr lang="sv-SE" sz="1800">
              <a:solidFill>
                <a:srgbClr val="000000"/>
              </a:solidFill>
              <a:latin typeface="Franklin Gothic Book" panose="020B0503020102020204" pitchFamily="34" charset="0"/>
            </a:endParaRPr>
          </a:p>
          <a:p>
            <a:pPr marL="0" indent="0">
              <a:lnSpc>
                <a:spcPct val="90000"/>
              </a:lnSpc>
              <a:spcBef>
                <a:spcPts val="1000"/>
              </a:spcBef>
              <a:spcAft>
                <a:spcPts val="0"/>
              </a:spcAft>
              <a:buNone/>
            </a:pPr>
            <a:r>
              <a:rPr lang="sv-SE" sz="1800">
                <a:solidFill>
                  <a:srgbClr val="00355F"/>
                </a:solidFill>
                <a:latin typeface="Franklin Gothic Book" panose="020B0503020102020204" pitchFamily="34" charset="0"/>
              </a:rPr>
              <a:t>Se Scouternas mediearkiv </a:t>
            </a:r>
            <a:r>
              <a:rPr lang="sv-SE" sz="1800">
                <a:solidFill>
                  <a:srgbClr val="000000"/>
                </a:solidFill>
                <a:latin typeface="Franklin Gothic Book" panose="020B0503020102020204" pitchFamily="34" charset="0"/>
                <a:hlinkClick r:id="rId4"/>
              </a:rPr>
              <a:t>här</a:t>
            </a:r>
            <a:endParaRPr lang="sv-SE" sz="1800">
              <a:solidFill>
                <a:srgbClr val="000000"/>
              </a:solidFill>
              <a:latin typeface="Franklin Gothic Book" panose="020B0503020102020204" pitchFamily="34" charset="0"/>
            </a:endParaRPr>
          </a:p>
          <a:p>
            <a:pPr marL="0" indent="0">
              <a:lnSpc>
                <a:spcPct val="90000"/>
              </a:lnSpc>
              <a:spcBef>
                <a:spcPts val="1000"/>
              </a:spcBef>
              <a:spcAft>
                <a:spcPts val="0"/>
              </a:spcAft>
              <a:buNone/>
            </a:pPr>
            <a:r>
              <a:rPr lang="sv-SE" sz="1800">
                <a:solidFill>
                  <a:srgbClr val="00355F"/>
                </a:solidFill>
                <a:latin typeface="Franklin Gothic Book" panose="020B0503020102020204" pitchFamily="34" charset="0"/>
              </a:rPr>
              <a:t>med Jamboreebilder </a:t>
            </a:r>
            <a:r>
              <a:rPr lang="sv-SE" sz="1800">
                <a:solidFill>
                  <a:srgbClr val="000000"/>
                </a:solidFill>
                <a:latin typeface="Franklin Gothic Book" panose="020B0503020102020204" pitchFamily="34" charset="0"/>
                <a:hlinkClick r:id="rId5"/>
              </a:rPr>
              <a:t>här</a:t>
            </a:r>
            <a:r>
              <a:rPr lang="sv-SE" sz="1800">
                <a:solidFill>
                  <a:srgbClr val="00355F"/>
                </a:solidFill>
                <a:latin typeface="Franklin Gothic Book" panose="020B0503020102020204" pitchFamily="34" charset="0"/>
              </a:rPr>
              <a:t>.</a:t>
            </a:r>
            <a:endParaRPr lang="sv-SE">
              <a:latin typeface="Franklin Gothic Book" panose="020B0503020102020204" pitchFamily="34" charset="0"/>
            </a:endParaRPr>
          </a:p>
        </p:txBody>
      </p:sp>
      <p:sp>
        <p:nvSpPr>
          <p:cNvPr id="6" name="Title 1">
            <a:extLst>
              <a:ext uri="{FF2B5EF4-FFF2-40B4-BE49-F238E27FC236}">
                <a16:creationId xmlns:a16="http://schemas.microsoft.com/office/drawing/2014/main" id="{6901DB6F-08CD-1B35-2422-DAA0256EB7D3}"/>
              </a:ext>
            </a:extLst>
          </p:cNvPr>
          <p:cNvSpPr txBox="1">
            <a:spLocks/>
          </p:cNvSpPr>
          <p:nvPr/>
        </p:nvSpPr>
        <p:spPr>
          <a:xfrm>
            <a:off x="625008" y="3417821"/>
            <a:ext cx="4484688" cy="703489"/>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4150" kern="1200">
                <a:solidFill>
                  <a:schemeClr val="tx2"/>
                </a:solidFill>
                <a:latin typeface="+mj-lt"/>
                <a:ea typeface="+mj-ea"/>
                <a:cs typeface="+mj-cs"/>
              </a:defRPr>
            </a:lvl1pPr>
          </a:lstStyle>
          <a:p>
            <a:r>
              <a:rPr lang="sv-SE" sz="4400">
                <a:latin typeface="Franklin Gothic Medium" panose="020B0603020102020204" pitchFamily="34" charset="0"/>
              </a:rPr>
              <a:t>Typsnitt</a:t>
            </a:r>
          </a:p>
        </p:txBody>
      </p:sp>
      <p:sp>
        <p:nvSpPr>
          <p:cNvPr id="7" name="Content Placeholder 2">
            <a:extLst>
              <a:ext uri="{FF2B5EF4-FFF2-40B4-BE49-F238E27FC236}">
                <a16:creationId xmlns:a16="http://schemas.microsoft.com/office/drawing/2014/main" id="{A8F670E8-4097-2AD7-FDA9-A5275355C8B8}"/>
              </a:ext>
            </a:extLst>
          </p:cNvPr>
          <p:cNvSpPr txBox="1">
            <a:spLocks/>
          </p:cNvSpPr>
          <p:nvPr/>
        </p:nvSpPr>
        <p:spPr>
          <a:xfrm>
            <a:off x="623888" y="4262375"/>
            <a:ext cx="5554849" cy="842122"/>
          </a:xfrm>
          <a:prstGeom prst="rect">
            <a:avLst/>
          </a:prstGeom>
        </p:spPr>
        <p:txBody>
          <a:bodyPr vert="horz" lIns="0" tIns="0" rIns="0" bIns="0" rtlCol="0" anchor="t">
            <a:noAutofit/>
          </a:bodyPr>
          <a:lstStyle>
            <a:lvl1pPr marL="228600" indent="-228600" algn="l" defTabSz="914400" rtl="0" eaLnBrk="1" latinLnBrk="0" hangingPunct="1">
              <a:lnSpc>
                <a:spcPct val="110000"/>
              </a:lnSpc>
              <a:spcBef>
                <a:spcPts val="600"/>
              </a:spcBef>
              <a:spcAft>
                <a:spcPts val="600"/>
              </a:spcAft>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10000"/>
              </a:lnSpc>
              <a:spcBef>
                <a:spcPts val="6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10000"/>
              </a:lnSpc>
              <a:spcBef>
                <a:spcPts val="6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10000"/>
              </a:lnSpc>
              <a:spcBef>
                <a:spcPts val="6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10000"/>
              </a:lnSpc>
              <a:spcBef>
                <a:spcPts val="6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6pPr>
            <a:lvl7pPr marL="29718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7pPr>
            <a:lvl8pPr marL="34290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8pPr>
            <a:lvl9pPr marL="38862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9pPr>
          </a:lstStyle>
          <a:p>
            <a:pPr marL="0" indent="0">
              <a:lnSpc>
                <a:spcPct val="90000"/>
              </a:lnSpc>
              <a:spcBef>
                <a:spcPts val="1000"/>
              </a:spcBef>
              <a:spcAft>
                <a:spcPts val="0"/>
              </a:spcAft>
              <a:buNone/>
            </a:pPr>
            <a:r>
              <a:rPr lang="sv-SE" sz="1800">
                <a:solidFill>
                  <a:srgbClr val="00355F"/>
                </a:solidFill>
                <a:latin typeface="Franklin Gothic Book" panose="020B0503020102020204" pitchFamily="34" charset="0"/>
              </a:rPr>
              <a:t>Rubriker: </a:t>
            </a:r>
            <a:r>
              <a:rPr lang="sv-SE" sz="1800">
                <a:solidFill>
                  <a:srgbClr val="00355F"/>
                </a:solidFill>
                <a:latin typeface="Franklin Gothic Medium" panose="020B0603020102020204" pitchFamily="34" charset="0"/>
              </a:rPr>
              <a:t>Franklin </a:t>
            </a:r>
            <a:r>
              <a:rPr lang="sv-SE" sz="1800" err="1">
                <a:solidFill>
                  <a:srgbClr val="00355F"/>
                </a:solidFill>
                <a:latin typeface="Franklin Gothic Medium" panose="020B0603020102020204" pitchFamily="34" charset="0"/>
              </a:rPr>
              <a:t>Gothic</a:t>
            </a:r>
            <a:r>
              <a:rPr lang="sv-SE" sz="1800">
                <a:solidFill>
                  <a:srgbClr val="00355F"/>
                </a:solidFill>
                <a:latin typeface="Franklin Gothic Medium" panose="020B0603020102020204" pitchFamily="34" charset="0"/>
              </a:rPr>
              <a:t> Medium</a:t>
            </a:r>
            <a:endParaRPr lang="sv-SE" sz="1800">
              <a:solidFill>
                <a:srgbClr val="000000"/>
              </a:solidFill>
              <a:latin typeface="Franklin Gothic Medium" panose="020B0603020102020204" pitchFamily="34" charset="0"/>
            </a:endParaRPr>
          </a:p>
          <a:p>
            <a:pPr marL="0" indent="0">
              <a:lnSpc>
                <a:spcPct val="90000"/>
              </a:lnSpc>
              <a:spcBef>
                <a:spcPts val="1000"/>
              </a:spcBef>
              <a:spcAft>
                <a:spcPts val="0"/>
              </a:spcAft>
              <a:buNone/>
            </a:pPr>
            <a:r>
              <a:rPr lang="sv-SE" sz="1800">
                <a:solidFill>
                  <a:srgbClr val="00355F"/>
                </a:solidFill>
                <a:latin typeface="Franklin Gothic Book" panose="020B0503020102020204" pitchFamily="34" charset="0"/>
              </a:rPr>
              <a:t>Annan text i presentationen: Franklin </a:t>
            </a:r>
            <a:r>
              <a:rPr lang="sv-SE" sz="1800" err="1">
                <a:solidFill>
                  <a:srgbClr val="00355F"/>
                </a:solidFill>
                <a:latin typeface="Franklin Gothic Book" panose="020B0503020102020204" pitchFamily="34" charset="0"/>
              </a:rPr>
              <a:t>Gothic</a:t>
            </a:r>
            <a:r>
              <a:rPr lang="sv-SE" sz="1800">
                <a:solidFill>
                  <a:srgbClr val="00355F"/>
                </a:solidFill>
                <a:latin typeface="Franklin Gothic Book" panose="020B0503020102020204" pitchFamily="34" charset="0"/>
              </a:rPr>
              <a:t> Book </a:t>
            </a:r>
            <a:r>
              <a:rPr lang="sv-SE" sz="1800" err="1">
                <a:solidFill>
                  <a:srgbClr val="00355F"/>
                </a:solidFill>
                <a:latin typeface="Franklin Gothic Book" panose="020B0503020102020204" pitchFamily="34" charset="0"/>
              </a:rPr>
              <a:t>Regular</a:t>
            </a:r>
            <a:endParaRPr lang="sv-SE" sz="1800">
              <a:solidFill>
                <a:srgbClr val="000000"/>
              </a:solidFill>
              <a:latin typeface="Franklin Gothic Book" panose="020B0503020102020204" pitchFamily="34" charset="0"/>
            </a:endParaRPr>
          </a:p>
        </p:txBody>
      </p:sp>
      <p:sp>
        <p:nvSpPr>
          <p:cNvPr id="8" name="Title 1">
            <a:extLst>
              <a:ext uri="{FF2B5EF4-FFF2-40B4-BE49-F238E27FC236}">
                <a16:creationId xmlns:a16="http://schemas.microsoft.com/office/drawing/2014/main" id="{6E6BCEFE-8DF6-12A4-CD9C-DE45C7D0175C}"/>
              </a:ext>
            </a:extLst>
          </p:cNvPr>
          <p:cNvSpPr txBox="1">
            <a:spLocks/>
          </p:cNvSpPr>
          <p:nvPr/>
        </p:nvSpPr>
        <p:spPr>
          <a:xfrm>
            <a:off x="6586537" y="1407359"/>
            <a:ext cx="4484688" cy="703489"/>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4150" kern="1200">
                <a:solidFill>
                  <a:schemeClr val="tx2"/>
                </a:solidFill>
                <a:latin typeface="+mj-lt"/>
                <a:ea typeface="+mj-ea"/>
                <a:cs typeface="+mj-cs"/>
              </a:defRPr>
            </a:lvl1pPr>
          </a:lstStyle>
          <a:p>
            <a:r>
              <a:rPr lang="sv-SE" sz="4400">
                <a:latin typeface="Franklin Gothic Medium" panose="020B0603020102020204" pitchFamily="34" charset="0"/>
              </a:rPr>
              <a:t>Färger</a:t>
            </a:r>
          </a:p>
        </p:txBody>
      </p:sp>
      <p:pic>
        <p:nvPicPr>
          <p:cNvPr id="9" name="Bildobjekt 12" descr="En bild som visar skiss, konst, design, illustration&#10;&#10;AI-genererat innehåll kan vara felaktigt.">
            <a:extLst>
              <a:ext uri="{FF2B5EF4-FFF2-40B4-BE49-F238E27FC236}">
                <a16:creationId xmlns:a16="http://schemas.microsoft.com/office/drawing/2014/main" id="{F449C960-1648-3DD4-C9BB-2323CE6F4517}"/>
              </a:ext>
            </a:extLst>
          </p:cNvPr>
          <p:cNvPicPr>
            <a:picLocks noChangeAspect="1"/>
          </p:cNvPicPr>
          <p:nvPr/>
        </p:nvPicPr>
        <p:blipFill>
          <a:blip r:embed="rId6">
            <a:extLst>
              <a:ext uri="{28A0092B-C50C-407E-A947-70E740481C1C}">
                <a14:useLocalDpi xmlns:a14="http://schemas.microsoft.com/office/drawing/2010/main" val="0"/>
              </a:ext>
            </a:extLst>
          </a:blip>
          <a:srcRect l="12150" t="275" r="11215" b="19607"/>
          <a:stretch/>
        </p:blipFill>
        <p:spPr>
          <a:xfrm>
            <a:off x="9624852" y="2841197"/>
            <a:ext cx="2338338" cy="2030871"/>
          </a:xfrm>
          <a:prstGeom prst="rect">
            <a:avLst/>
          </a:prstGeom>
        </p:spPr>
      </p:pic>
      <p:sp>
        <p:nvSpPr>
          <p:cNvPr id="10" name="Content Placeholder 2">
            <a:extLst>
              <a:ext uri="{FF2B5EF4-FFF2-40B4-BE49-F238E27FC236}">
                <a16:creationId xmlns:a16="http://schemas.microsoft.com/office/drawing/2014/main" id="{30E75EDF-8622-F24C-878F-F8465DAA1455}"/>
              </a:ext>
            </a:extLst>
          </p:cNvPr>
          <p:cNvSpPr txBox="1">
            <a:spLocks/>
          </p:cNvSpPr>
          <p:nvPr/>
        </p:nvSpPr>
        <p:spPr>
          <a:xfrm>
            <a:off x="10004473" y="3164224"/>
            <a:ext cx="1562775" cy="1376719"/>
          </a:xfrm>
          <a:prstGeom prst="rect">
            <a:avLst/>
          </a:prstGeom>
        </p:spPr>
        <p:txBody>
          <a:bodyPr vert="horz" lIns="0" tIns="0" rIns="0" bIns="0" rtlCol="0" anchor="t">
            <a:noAutofit/>
          </a:bodyPr>
          <a:lstStyle>
            <a:lvl1pPr marL="228600" indent="-228600" algn="l" defTabSz="914400" rtl="0" eaLnBrk="1" latinLnBrk="0" hangingPunct="1">
              <a:lnSpc>
                <a:spcPct val="110000"/>
              </a:lnSpc>
              <a:spcBef>
                <a:spcPts val="600"/>
              </a:spcBef>
              <a:spcAft>
                <a:spcPts val="600"/>
              </a:spcAft>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10000"/>
              </a:lnSpc>
              <a:spcBef>
                <a:spcPts val="6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10000"/>
              </a:lnSpc>
              <a:spcBef>
                <a:spcPts val="6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10000"/>
              </a:lnSpc>
              <a:spcBef>
                <a:spcPts val="6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10000"/>
              </a:lnSpc>
              <a:spcBef>
                <a:spcPts val="6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6pPr>
            <a:lvl7pPr marL="29718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7pPr>
            <a:lvl8pPr marL="34290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8pPr>
            <a:lvl9pPr marL="38862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9pPr>
          </a:lstStyle>
          <a:p>
            <a:pPr marL="0" indent="0" algn="ctr">
              <a:lnSpc>
                <a:spcPct val="90000"/>
              </a:lnSpc>
              <a:spcBef>
                <a:spcPts val="0"/>
              </a:spcBef>
              <a:spcAft>
                <a:spcPts val="0"/>
              </a:spcAft>
              <a:buNone/>
            </a:pPr>
            <a:r>
              <a:rPr lang="sv-SE" sz="1600">
                <a:solidFill>
                  <a:srgbClr val="00355F"/>
                </a:solidFill>
                <a:latin typeface="Franklin Gothic Book" panose="020B0503020102020204" pitchFamily="34" charset="0"/>
              </a:rPr>
              <a:t>Tänk på att färger på text och bakgrund har hög kontrast så det är lätt för alla att läsa</a:t>
            </a:r>
          </a:p>
        </p:txBody>
      </p:sp>
      <p:pic>
        <p:nvPicPr>
          <p:cNvPr id="3" name="Picture 2" descr="A colorful rectangular boxes with text&#10;&#10;AI-generated content may be incorrect.">
            <a:extLst>
              <a:ext uri="{FF2B5EF4-FFF2-40B4-BE49-F238E27FC236}">
                <a16:creationId xmlns:a16="http://schemas.microsoft.com/office/drawing/2014/main" id="{9BFE42F2-75CA-CCC5-B0A6-9FA4BEA6AF4E}"/>
              </a:ext>
            </a:extLst>
          </p:cNvPr>
          <p:cNvPicPr>
            <a:picLocks noChangeAspect="1"/>
          </p:cNvPicPr>
          <p:nvPr/>
        </p:nvPicPr>
        <p:blipFill>
          <a:blip r:embed="rId7"/>
          <a:srcRect l="6797" t="6843" r="22238" b="9944"/>
          <a:stretch/>
        </p:blipFill>
        <p:spPr>
          <a:xfrm>
            <a:off x="6450227" y="2110848"/>
            <a:ext cx="3364436" cy="4242531"/>
          </a:xfrm>
          <a:prstGeom prst="rect">
            <a:avLst/>
          </a:prstGeom>
        </p:spPr>
      </p:pic>
    </p:spTree>
    <p:extLst>
      <p:ext uri="{BB962C8B-B14F-4D97-AF65-F5344CB8AC3E}">
        <p14:creationId xmlns:p14="http://schemas.microsoft.com/office/powerpoint/2010/main" val="2140781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E0D1EA-1DA1-8788-D407-B0A28B789509}"/>
              </a:ext>
            </a:extLst>
          </p:cNvPr>
          <p:cNvSpPr>
            <a:spLocks noGrp="1"/>
          </p:cNvSpPr>
          <p:nvPr>
            <p:ph type="title"/>
          </p:nvPr>
        </p:nvSpPr>
        <p:spPr/>
        <p:txBody>
          <a:bodyPr/>
          <a:lstStyle/>
          <a:p>
            <a:r>
              <a:rPr lang="sv-SE"/>
              <a:t>Anmälan</a:t>
            </a:r>
          </a:p>
        </p:txBody>
      </p:sp>
      <p:sp>
        <p:nvSpPr>
          <p:cNvPr id="3" name="Platshållare för innehåll 2">
            <a:extLst>
              <a:ext uri="{FF2B5EF4-FFF2-40B4-BE49-F238E27FC236}">
                <a16:creationId xmlns:a16="http://schemas.microsoft.com/office/drawing/2014/main" id="{F36F5178-756F-6F13-889E-9CB8BFE336F9}"/>
              </a:ext>
            </a:extLst>
          </p:cNvPr>
          <p:cNvSpPr>
            <a:spLocks noGrp="1"/>
          </p:cNvSpPr>
          <p:nvPr>
            <p:ph idx="1"/>
          </p:nvPr>
        </p:nvSpPr>
        <p:spPr/>
        <p:txBody>
          <a:bodyPr/>
          <a:lstStyle/>
          <a:p>
            <a:r>
              <a:rPr lang="sv-SE" dirty="0"/>
              <a:t>Kåren anmäler via </a:t>
            </a:r>
            <a:r>
              <a:rPr lang="sv-SE" dirty="0" err="1"/>
              <a:t>Scoutnet</a:t>
            </a:r>
            <a:endParaRPr lang="sv-SE" dirty="0"/>
          </a:p>
          <a:p>
            <a:r>
              <a:rPr lang="sv-SE" dirty="0"/>
              <a:t>Anmälan öppnar [öppningstid] och stänger [stänger]</a:t>
            </a:r>
          </a:p>
        </p:txBody>
      </p:sp>
      <p:pic>
        <p:nvPicPr>
          <p:cNvPr id="5" name="Picture 22" descr="A hand with a finger raised&#10;&#10;AI-generated content may be incorrect.">
            <a:extLst>
              <a:ext uri="{FF2B5EF4-FFF2-40B4-BE49-F238E27FC236}">
                <a16:creationId xmlns:a16="http://schemas.microsoft.com/office/drawing/2014/main" id="{3E89D460-675D-879C-9757-5B7B66F1C226}"/>
              </a:ext>
            </a:extLst>
          </p:cNvPr>
          <p:cNvPicPr>
            <a:picLocks noGrp="1" noChangeAspect="1"/>
          </p:cNvPicPr>
          <p:nvPr>
            <p:ph sz="quarter" idx="10"/>
          </p:nvPr>
        </p:nvPicPr>
        <p:blipFill>
          <a:blip r:embed="rId3"/>
          <a:srcRect l="36798" t="22591" r="35352" b="7469"/>
          <a:stretch/>
        </p:blipFill>
        <p:spPr>
          <a:xfrm>
            <a:off x="9339503" y="2252663"/>
            <a:ext cx="1325082" cy="2352675"/>
          </a:xfrm>
          <a:prstGeom prst="rect">
            <a:avLst/>
          </a:prstGeom>
        </p:spPr>
      </p:pic>
    </p:spTree>
    <p:extLst>
      <p:ext uri="{BB962C8B-B14F-4D97-AF65-F5344CB8AC3E}">
        <p14:creationId xmlns:p14="http://schemas.microsoft.com/office/powerpoint/2010/main" val="239084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79B6C3-2C7F-25BD-EEB7-19778ED62843}"/>
              </a:ext>
            </a:extLst>
          </p:cNvPr>
          <p:cNvSpPr>
            <a:spLocks noGrp="1"/>
          </p:cNvSpPr>
          <p:nvPr>
            <p:ph type="title"/>
          </p:nvPr>
        </p:nvSpPr>
        <p:spPr>
          <a:xfrm>
            <a:off x="5321847" y="976230"/>
            <a:ext cx="5755884" cy="841829"/>
          </a:xfrm>
        </p:spPr>
        <p:txBody>
          <a:bodyPr>
            <a:noAutofit/>
          </a:bodyPr>
          <a:lstStyle/>
          <a:p>
            <a:r>
              <a:rPr lang="sv-SE" sz="4400"/>
              <a:t>Deltagaravgifter</a:t>
            </a:r>
          </a:p>
        </p:txBody>
      </p:sp>
      <p:sp>
        <p:nvSpPr>
          <p:cNvPr id="3" name="Platshållare för text 2">
            <a:extLst>
              <a:ext uri="{FF2B5EF4-FFF2-40B4-BE49-F238E27FC236}">
                <a16:creationId xmlns:a16="http://schemas.microsoft.com/office/drawing/2014/main" id="{CFB5B2BC-D8AE-715B-1768-0396DB8C9243}"/>
              </a:ext>
            </a:extLst>
          </p:cNvPr>
          <p:cNvSpPr>
            <a:spLocks noGrp="1"/>
          </p:cNvSpPr>
          <p:nvPr>
            <p:ph type="body" sz="half" idx="2"/>
          </p:nvPr>
        </p:nvSpPr>
        <p:spPr>
          <a:xfrm>
            <a:off x="5321847" y="1963711"/>
            <a:ext cx="6172200" cy="3500542"/>
          </a:xfrm>
        </p:spPr>
        <p:txBody>
          <a:bodyPr vert="horz" lIns="91440" tIns="45720" rIns="91440" bIns="45720" rtlCol="0" anchor="t">
            <a:normAutofit/>
          </a:bodyPr>
          <a:lstStyle/>
          <a:p>
            <a:pPr marL="228600" indent="-228600">
              <a:buFont typeface="Arial" panose="020B0604020202020204" pitchFamily="34" charset="0"/>
              <a:buChar char="•"/>
              <a:defRPr/>
            </a:pPr>
            <a:r>
              <a:rPr lang="sv-SE" sz="2800">
                <a:solidFill>
                  <a:schemeClr val="bg1"/>
                </a:solidFill>
                <a:latin typeface="Franklin Gothic Book"/>
              </a:rPr>
              <a:t>Scouter: </a:t>
            </a:r>
            <a:r>
              <a:rPr lang="sv-SE" sz="2800" i="1">
                <a:solidFill>
                  <a:schemeClr val="bg1"/>
                </a:solidFill>
                <a:latin typeface="Franklin Gothic Book"/>
              </a:rPr>
              <a:t>[skriv in kårens avgift]</a:t>
            </a:r>
            <a:endParaRPr lang="sv-SE" sz="2800" i="1">
              <a:solidFill>
                <a:schemeClr val="bg1"/>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sz="2800">
                <a:solidFill>
                  <a:schemeClr val="bg1"/>
                </a:solidFill>
              </a:rPr>
              <a:t>Ledare: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sv-SE" sz="2800">
              <a:solidFill>
                <a:schemeClr val="bg1"/>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sz="2800">
                <a:solidFill>
                  <a:schemeClr val="bg1"/>
                </a:solidFill>
              </a:rPr>
              <a:t>Avgiften inkluderar </a:t>
            </a:r>
            <a:r>
              <a:rPr lang="sv-SE" sz="2800" err="1">
                <a:solidFill>
                  <a:schemeClr val="bg1"/>
                </a:solidFill>
              </a:rPr>
              <a:t>lägeravgift</a:t>
            </a:r>
            <a:r>
              <a:rPr lang="sv-SE" sz="2800">
                <a:solidFill>
                  <a:schemeClr val="bg1"/>
                </a:solidFill>
              </a:rPr>
              <a:t>, resa t/r och gemensamt materiel</a:t>
            </a:r>
            <a:br>
              <a:rPr lang="sv-SE" sz="2800">
                <a:solidFill>
                  <a:schemeClr val="bg1"/>
                </a:solidFill>
              </a:rPr>
            </a:br>
            <a:r>
              <a:rPr lang="sv-SE" sz="2800" i="1">
                <a:solidFill>
                  <a:schemeClr val="bg1"/>
                </a:solidFill>
              </a:rPr>
              <a:t>[lägg till </a:t>
            </a:r>
            <a:r>
              <a:rPr lang="sv-SE" sz="2800" i="1" err="1">
                <a:solidFill>
                  <a:schemeClr val="bg1"/>
                </a:solidFill>
              </a:rPr>
              <a:t>ev</a:t>
            </a:r>
            <a:r>
              <a:rPr lang="sv-SE" sz="2800" i="1">
                <a:solidFill>
                  <a:schemeClr val="bg1"/>
                </a:solidFill>
              </a:rPr>
              <a:t> ytterligare som ingår]</a:t>
            </a:r>
            <a:endParaRPr lang="sv-SE" i="1">
              <a:solidFill>
                <a:schemeClr val="bg1"/>
              </a:solidFill>
            </a:endParaRPr>
          </a:p>
        </p:txBody>
      </p:sp>
      <p:pic>
        <p:nvPicPr>
          <p:cNvPr id="8" name="Picture 24" descr="A white hand with a heart on a black background&#10;&#10;AI-generated content may be incorrect.">
            <a:extLst>
              <a:ext uri="{FF2B5EF4-FFF2-40B4-BE49-F238E27FC236}">
                <a16:creationId xmlns:a16="http://schemas.microsoft.com/office/drawing/2014/main" id="{A7CE1CBD-8F07-BAAB-6939-216928357F70}"/>
              </a:ext>
            </a:extLst>
          </p:cNvPr>
          <p:cNvPicPr>
            <a:picLocks noChangeAspect="1"/>
          </p:cNvPicPr>
          <p:nvPr/>
        </p:nvPicPr>
        <p:blipFill>
          <a:blip r:embed="rId3"/>
          <a:srcRect l="41033" t="6096" r="30830" b="7700"/>
          <a:stretch/>
        </p:blipFill>
        <p:spPr>
          <a:xfrm>
            <a:off x="1816929" y="2101157"/>
            <a:ext cx="1226074" cy="2655686"/>
          </a:xfrm>
          <a:prstGeom prst="rect">
            <a:avLst/>
          </a:prstGeom>
        </p:spPr>
      </p:pic>
    </p:spTree>
    <p:extLst>
      <p:ext uri="{BB962C8B-B14F-4D97-AF65-F5344CB8AC3E}">
        <p14:creationId xmlns:p14="http://schemas.microsoft.com/office/powerpoint/2010/main" val="1502791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385F0D-F578-BE72-2AE8-63B19B50767E}"/>
              </a:ext>
            </a:extLst>
          </p:cNvPr>
          <p:cNvSpPr>
            <a:spLocks noGrp="1"/>
          </p:cNvSpPr>
          <p:nvPr>
            <p:ph type="title"/>
          </p:nvPr>
        </p:nvSpPr>
        <p:spPr/>
        <p:txBody>
          <a:bodyPr/>
          <a:lstStyle/>
          <a:p>
            <a:endParaRPr lang="sv-SE"/>
          </a:p>
        </p:txBody>
      </p:sp>
      <p:sp>
        <p:nvSpPr>
          <p:cNvPr id="3" name="Platshållare för text 2">
            <a:extLst>
              <a:ext uri="{FF2B5EF4-FFF2-40B4-BE49-F238E27FC236}">
                <a16:creationId xmlns:a16="http://schemas.microsoft.com/office/drawing/2014/main" id="{7D9745F8-E4F7-1111-9D07-12C2F7C8990A}"/>
              </a:ext>
            </a:extLst>
          </p:cNvPr>
          <p:cNvSpPr>
            <a:spLocks noGrp="1"/>
          </p:cNvSpPr>
          <p:nvPr>
            <p:ph type="body" sz="half" idx="2"/>
          </p:nvPr>
        </p:nvSpPr>
        <p:spPr/>
        <p:txBody>
          <a:bodyPr/>
          <a:lstStyle/>
          <a:p>
            <a:endParaRPr lang="sv-SE"/>
          </a:p>
        </p:txBody>
      </p:sp>
      <p:sp>
        <p:nvSpPr>
          <p:cNvPr id="4" name="Platshållare för innehåll 3">
            <a:extLst>
              <a:ext uri="{FF2B5EF4-FFF2-40B4-BE49-F238E27FC236}">
                <a16:creationId xmlns:a16="http://schemas.microsoft.com/office/drawing/2014/main" id="{A40C88C9-93A7-FCF8-F9A0-8D05AFBEFC80}"/>
              </a:ext>
            </a:extLst>
          </p:cNvPr>
          <p:cNvSpPr>
            <a:spLocks noGrp="1"/>
          </p:cNvSpPr>
          <p:nvPr>
            <p:ph idx="1"/>
          </p:nvPr>
        </p:nvSpPr>
        <p:spPr/>
        <p:txBody>
          <a:bodyPr/>
          <a:lstStyle/>
          <a:p>
            <a:endParaRPr lang="sv-SE"/>
          </a:p>
        </p:txBody>
      </p:sp>
    </p:spTree>
    <p:extLst>
      <p:ext uri="{BB962C8B-B14F-4D97-AF65-F5344CB8AC3E}">
        <p14:creationId xmlns:p14="http://schemas.microsoft.com/office/powerpoint/2010/main" val="2727524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ADFA341D-D3C4-7BCE-267F-2D5EB15A5632}"/>
              </a:ext>
            </a:extLst>
          </p:cNvPr>
          <p:cNvSpPr>
            <a:spLocks noGrp="1"/>
          </p:cNvSpPr>
          <p:nvPr>
            <p:ph sz="half" idx="2"/>
          </p:nvPr>
        </p:nvSpPr>
        <p:spPr/>
        <p:txBody>
          <a:bodyPr/>
          <a:lstStyle/>
          <a:p>
            <a:endParaRPr lang="sv-SE"/>
          </a:p>
        </p:txBody>
      </p:sp>
      <p:sp>
        <p:nvSpPr>
          <p:cNvPr id="3" name="Rubrik 2">
            <a:extLst>
              <a:ext uri="{FF2B5EF4-FFF2-40B4-BE49-F238E27FC236}">
                <a16:creationId xmlns:a16="http://schemas.microsoft.com/office/drawing/2014/main" id="{6A7C6028-5CE8-5D21-D9A0-B1650DD128E7}"/>
              </a:ext>
            </a:extLst>
          </p:cNvPr>
          <p:cNvSpPr>
            <a:spLocks noGrp="1"/>
          </p:cNvSpPr>
          <p:nvPr>
            <p:ph type="title"/>
          </p:nvPr>
        </p:nvSpPr>
        <p:spPr/>
        <p:txBody>
          <a:bodyPr/>
          <a:lstStyle/>
          <a:p>
            <a:endParaRPr lang="sv-SE"/>
          </a:p>
        </p:txBody>
      </p:sp>
      <p:sp>
        <p:nvSpPr>
          <p:cNvPr id="4" name="Platshållare för bild 3">
            <a:extLst>
              <a:ext uri="{FF2B5EF4-FFF2-40B4-BE49-F238E27FC236}">
                <a16:creationId xmlns:a16="http://schemas.microsoft.com/office/drawing/2014/main" id="{CD5BF769-0D3B-4C47-6654-747D8F057653}"/>
              </a:ext>
            </a:extLst>
          </p:cNvPr>
          <p:cNvSpPr>
            <a:spLocks noGrp="1"/>
          </p:cNvSpPr>
          <p:nvPr>
            <p:ph type="pic" sz="quarter" idx="13"/>
          </p:nvPr>
        </p:nvSpPr>
        <p:spPr/>
        <p:txBody>
          <a:bodyPr/>
          <a:lstStyle/>
          <a:p>
            <a:endParaRPr lang="sv-SE"/>
          </a:p>
        </p:txBody>
      </p:sp>
    </p:spTree>
    <p:extLst>
      <p:ext uri="{BB962C8B-B14F-4D97-AF65-F5344CB8AC3E}">
        <p14:creationId xmlns:p14="http://schemas.microsoft.com/office/powerpoint/2010/main" val="2343342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86B581-24CC-2708-333A-CF0434D75176}"/>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26D2112E-B2E4-9693-077F-EC225D10365D}"/>
              </a:ext>
            </a:extLst>
          </p:cNvPr>
          <p:cNvSpPr>
            <a:spLocks noGrp="1"/>
          </p:cNvSpPr>
          <p:nvPr>
            <p:ph sz="half" idx="1"/>
          </p:nvPr>
        </p:nvSpPr>
        <p:spPr/>
        <p:txBody>
          <a:bodyPr/>
          <a:lstStyle/>
          <a:p>
            <a:endParaRPr lang="sv-SE"/>
          </a:p>
        </p:txBody>
      </p:sp>
      <p:sp>
        <p:nvSpPr>
          <p:cNvPr id="4" name="Platshållare för innehåll 3">
            <a:extLst>
              <a:ext uri="{FF2B5EF4-FFF2-40B4-BE49-F238E27FC236}">
                <a16:creationId xmlns:a16="http://schemas.microsoft.com/office/drawing/2014/main" id="{C8F9EB93-7242-DCE4-ACEF-A8CEAAC6EB0F}"/>
              </a:ext>
            </a:extLst>
          </p:cNvPr>
          <p:cNvSpPr>
            <a:spLocks noGrp="1"/>
          </p:cNvSpPr>
          <p:nvPr>
            <p:ph sz="half" idx="2"/>
          </p:nvPr>
        </p:nvSpPr>
        <p:spPr/>
        <p:txBody>
          <a:bodyPr/>
          <a:lstStyle/>
          <a:p>
            <a:endParaRPr lang="sv-SE"/>
          </a:p>
        </p:txBody>
      </p:sp>
    </p:spTree>
    <p:extLst>
      <p:ext uri="{BB962C8B-B14F-4D97-AF65-F5344CB8AC3E}">
        <p14:creationId xmlns:p14="http://schemas.microsoft.com/office/powerpoint/2010/main" val="2185122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179B9E2-69A7-09FD-CA0C-D6B9C569198D}"/>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70131650-C19E-6E89-8C1A-0A298F1F851C}"/>
              </a:ext>
            </a:extLst>
          </p:cNvPr>
          <p:cNvSpPr>
            <a:spLocks noGrp="1"/>
          </p:cNvSpPr>
          <p:nvPr>
            <p:ph idx="1"/>
          </p:nvPr>
        </p:nvSpPr>
        <p:spPr/>
        <p:txBody>
          <a:bodyPr/>
          <a:lstStyle/>
          <a:p>
            <a:endParaRPr lang="sv-SE"/>
          </a:p>
        </p:txBody>
      </p:sp>
      <p:sp>
        <p:nvSpPr>
          <p:cNvPr id="4" name="Platshållare för innehåll 3">
            <a:extLst>
              <a:ext uri="{FF2B5EF4-FFF2-40B4-BE49-F238E27FC236}">
                <a16:creationId xmlns:a16="http://schemas.microsoft.com/office/drawing/2014/main" id="{446E703A-8FEF-CE4F-F47E-238695B5E4E5}"/>
              </a:ext>
            </a:extLst>
          </p:cNvPr>
          <p:cNvSpPr>
            <a:spLocks noGrp="1"/>
          </p:cNvSpPr>
          <p:nvPr>
            <p:ph sz="quarter" idx="10"/>
          </p:nvPr>
        </p:nvSpPr>
        <p:spPr/>
        <p:txBody>
          <a:bodyPr/>
          <a:lstStyle/>
          <a:p>
            <a:endParaRPr lang="sv-SE"/>
          </a:p>
        </p:txBody>
      </p:sp>
    </p:spTree>
    <p:extLst>
      <p:ext uri="{BB962C8B-B14F-4D97-AF65-F5344CB8AC3E}">
        <p14:creationId xmlns:p14="http://schemas.microsoft.com/office/powerpoint/2010/main" val="786954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751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2" name="Rectangle 51">
            <a:extLst>
              <a:ext uri="{FF2B5EF4-FFF2-40B4-BE49-F238E27FC236}">
                <a16:creationId xmlns:a16="http://schemas.microsoft.com/office/drawing/2014/main" id="{4B12AA56-9F22-EEDE-1BDA-431FC9E0164A}"/>
              </a:ext>
            </a:extLst>
          </p:cNvPr>
          <p:cNvSpPr/>
          <p:nvPr/>
        </p:nvSpPr>
        <p:spPr>
          <a:xfrm>
            <a:off x="6907589" y="1166817"/>
            <a:ext cx="1725649" cy="133775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Rectangle 51">
            <a:extLst>
              <a:ext uri="{FF2B5EF4-FFF2-40B4-BE49-F238E27FC236}">
                <a16:creationId xmlns:a16="http://schemas.microsoft.com/office/drawing/2014/main" id="{9AB094C0-7F84-D65C-933A-F95FD1078942}"/>
              </a:ext>
            </a:extLst>
          </p:cNvPr>
          <p:cNvSpPr>
            <a:spLocks noGrp="1" noRot="1" noMove="1" noResize="1" noEditPoints="1" noAdjustHandles="1" noChangeArrowheads="1" noChangeShapeType="1"/>
          </p:cNvSpPr>
          <p:nvPr/>
        </p:nvSpPr>
        <p:spPr>
          <a:xfrm>
            <a:off x="8204015" y="0"/>
            <a:ext cx="2988219" cy="249526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19">
            <a:extLst>
              <a:ext uri="{FF2B5EF4-FFF2-40B4-BE49-F238E27FC236}">
                <a16:creationId xmlns:a16="http://schemas.microsoft.com/office/drawing/2014/main" id="{D54E9112-C835-5778-9F36-8DBAA55C310E}"/>
              </a:ext>
            </a:extLst>
          </p:cNvPr>
          <p:cNvSpPr>
            <a:spLocks noGrp="1" noRot="1" noMove="1" noResize="1" noEditPoints="1" noAdjustHandles="1" noChangeArrowheads="1" noChangeShapeType="1"/>
          </p:cNvSpPr>
          <p:nvPr/>
        </p:nvSpPr>
        <p:spPr>
          <a:xfrm>
            <a:off x="11192234" y="5538281"/>
            <a:ext cx="833189" cy="11411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4" descr="En bild som visar svart, konst, design&#10;&#10;AI-genererat innehåll kan vara felaktigt.">
            <a:extLst>
              <a:ext uri="{FF2B5EF4-FFF2-40B4-BE49-F238E27FC236}">
                <a16:creationId xmlns:a16="http://schemas.microsoft.com/office/drawing/2014/main" id="{804EBF95-046F-6612-0920-5EE82A368DD9}"/>
              </a:ext>
            </a:extLst>
          </p:cNvPr>
          <p:cNvPicPr>
            <a:picLocks noChangeAspect="1"/>
          </p:cNvPicPr>
          <p:nvPr/>
        </p:nvPicPr>
        <p:blipFill>
          <a:blip r:embed="rId3">
            <a:extLst>
              <a:ext uri="{28A0092B-C50C-407E-A947-70E740481C1C}">
                <a14:useLocalDpi xmlns:a14="http://schemas.microsoft.com/office/drawing/2010/main" val="0"/>
              </a:ext>
            </a:extLst>
          </a:blip>
          <a:srcRect l="24036" t="28114" r="13650" b="19741"/>
          <a:stretch/>
        </p:blipFill>
        <p:spPr>
          <a:xfrm>
            <a:off x="575354" y="2669604"/>
            <a:ext cx="1376773" cy="813446"/>
          </a:xfrm>
          <a:prstGeom prst="rect">
            <a:avLst/>
          </a:prstGeom>
        </p:spPr>
      </p:pic>
      <p:pic>
        <p:nvPicPr>
          <p:cNvPr id="7" name="Bildobjekt 6" descr="En bild som visar Grafik, design&#10;&#10;AI-genererat innehåll kan vara felaktigt.">
            <a:extLst>
              <a:ext uri="{FF2B5EF4-FFF2-40B4-BE49-F238E27FC236}">
                <a16:creationId xmlns:a16="http://schemas.microsoft.com/office/drawing/2014/main" id="{312C403F-FA05-1369-BBBE-BA659EFD98DF}"/>
              </a:ext>
            </a:extLst>
          </p:cNvPr>
          <p:cNvPicPr>
            <a:picLocks noChangeAspect="1"/>
          </p:cNvPicPr>
          <p:nvPr/>
        </p:nvPicPr>
        <p:blipFill>
          <a:blip r:embed="rId4">
            <a:extLst>
              <a:ext uri="{28A0092B-C50C-407E-A947-70E740481C1C}">
                <a14:useLocalDpi xmlns:a14="http://schemas.microsoft.com/office/drawing/2010/main" val="0"/>
              </a:ext>
            </a:extLst>
          </a:blip>
          <a:srcRect l="22849" t="14659" r="22794" b="4324"/>
          <a:stretch/>
        </p:blipFill>
        <p:spPr>
          <a:xfrm>
            <a:off x="3740344" y="2594434"/>
            <a:ext cx="1212362" cy="1306737"/>
          </a:xfrm>
          <a:prstGeom prst="rect">
            <a:avLst/>
          </a:prstGeom>
        </p:spPr>
      </p:pic>
      <p:pic>
        <p:nvPicPr>
          <p:cNvPr id="8" name="Bildobjekt 8" descr="En bild som visar konst&#10;&#10;AI-genererat innehåll kan vara felaktigt.">
            <a:extLst>
              <a:ext uri="{FF2B5EF4-FFF2-40B4-BE49-F238E27FC236}">
                <a16:creationId xmlns:a16="http://schemas.microsoft.com/office/drawing/2014/main" id="{C0C1A29A-98FB-930F-9327-817F677DE925}"/>
              </a:ext>
            </a:extLst>
          </p:cNvPr>
          <p:cNvPicPr>
            <a:picLocks noChangeAspect="1"/>
          </p:cNvPicPr>
          <p:nvPr/>
        </p:nvPicPr>
        <p:blipFill>
          <a:blip r:embed="rId5">
            <a:extLst>
              <a:ext uri="{28A0092B-C50C-407E-A947-70E740481C1C}">
                <a14:useLocalDpi xmlns:a14="http://schemas.microsoft.com/office/drawing/2010/main" val="0"/>
              </a:ext>
            </a:extLst>
          </a:blip>
          <a:srcRect l="36498" r="32047"/>
          <a:stretch/>
        </p:blipFill>
        <p:spPr>
          <a:xfrm>
            <a:off x="519369" y="3534027"/>
            <a:ext cx="673618" cy="1505741"/>
          </a:xfrm>
          <a:prstGeom prst="rect">
            <a:avLst/>
          </a:prstGeom>
        </p:spPr>
      </p:pic>
      <p:pic>
        <p:nvPicPr>
          <p:cNvPr id="9" name="Bildobjekt 10" descr="En bild som visar tecknad serie, konst&#10;&#10;AI-genererat innehåll kan vara felaktigt.">
            <a:extLst>
              <a:ext uri="{FF2B5EF4-FFF2-40B4-BE49-F238E27FC236}">
                <a16:creationId xmlns:a16="http://schemas.microsoft.com/office/drawing/2014/main" id="{43897F8F-9DD8-3CAD-950D-DAEA854DB23B}"/>
              </a:ext>
            </a:extLst>
          </p:cNvPr>
          <p:cNvPicPr>
            <a:picLocks noChangeAspect="1"/>
          </p:cNvPicPr>
          <p:nvPr/>
        </p:nvPicPr>
        <p:blipFill>
          <a:blip r:embed="rId6">
            <a:extLst>
              <a:ext uri="{28A0092B-C50C-407E-A947-70E740481C1C}">
                <a14:useLocalDpi xmlns:a14="http://schemas.microsoft.com/office/drawing/2010/main" val="0"/>
              </a:ext>
            </a:extLst>
          </a:blip>
          <a:srcRect l="36202" t="13536" r="37982" b="13866"/>
          <a:stretch/>
        </p:blipFill>
        <p:spPr>
          <a:xfrm>
            <a:off x="3696079" y="3824580"/>
            <a:ext cx="621442" cy="1239964"/>
          </a:xfrm>
          <a:prstGeom prst="rect">
            <a:avLst/>
          </a:prstGeom>
        </p:spPr>
      </p:pic>
      <p:pic>
        <p:nvPicPr>
          <p:cNvPr id="10" name="Bildobjekt 12" descr="En bild som visar skiss, konst, design, illustration&#10;&#10;AI-genererat innehåll kan vara felaktigt.">
            <a:extLst>
              <a:ext uri="{FF2B5EF4-FFF2-40B4-BE49-F238E27FC236}">
                <a16:creationId xmlns:a16="http://schemas.microsoft.com/office/drawing/2014/main" id="{C47343B4-5906-2D16-B6A6-C79D411BCFE3}"/>
              </a:ext>
            </a:extLst>
          </p:cNvPr>
          <p:cNvPicPr>
            <a:picLocks noChangeAspect="1"/>
          </p:cNvPicPr>
          <p:nvPr/>
        </p:nvPicPr>
        <p:blipFill>
          <a:blip r:embed="rId7">
            <a:extLst>
              <a:ext uri="{28A0092B-C50C-407E-A947-70E740481C1C}">
                <a14:useLocalDpi xmlns:a14="http://schemas.microsoft.com/office/drawing/2010/main" val="0"/>
              </a:ext>
            </a:extLst>
          </a:blip>
          <a:srcRect l="12100" t="272" r="11032" b="-94"/>
          <a:stretch/>
        </p:blipFill>
        <p:spPr>
          <a:xfrm>
            <a:off x="2266917" y="2565486"/>
            <a:ext cx="1201417" cy="1348306"/>
          </a:xfrm>
          <a:prstGeom prst="rect">
            <a:avLst/>
          </a:prstGeom>
        </p:spPr>
      </p:pic>
      <p:pic>
        <p:nvPicPr>
          <p:cNvPr id="11" name="Bildobjekt 14" descr="En bild som visar konst&#10;&#10;AI-genererat innehåll kan vara felaktigt.">
            <a:extLst>
              <a:ext uri="{FF2B5EF4-FFF2-40B4-BE49-F238E27FC236}">
                <a16:creationId xmlns:a16="http://schemas.microsoft.com/office/drawing/2014/main" id="{27A1FFD5-D6B0-7BB8-33C6-D090CEF95D51}"/>
              </a:ext>
            </a:extLst>
          </p:cNvPr>
          <p:cNvPicPr>
            <a:picLocks noChangeAspect="1"/>
          </p:cNvPicPr>
          <p:nvPr/>
        </p:nvPicPr>
        <p:blipFill>
          <a:blip r:embed="rId8">
            <a:extLst>
              <a:ext uri="{28A0092B-C50C-407E-A947-70E740481C1C}">
                <a14:useLocalDpi xmlns:a14="http://schemas.microsoft.com/office/drawing/2010/main" val="0"/>
              </a:ext>
            </a:extLst>
          </a:blip>
          <a:srcRect l="16597" t="4437" r="14949" b="8556"/>
          <a:stretch/>
        </p:blipFill>
        <p:spPr>
          <a:xfrm>
            <a:off x="2273788" y="3802780"/>
            <a:ext cx="1325217" cy="1189705"/>
          </a:xfrm>
          <a:prstGeom prst="rect">
            <a:avLst/>
          </a:prstGeom>
        </p:spPr>
      </p:pic>
      <p:pic>
        <p:nvPicPr>
          <p:cNvPr id="12" name="Bildobjekt 16" descr="En bild som visar text, Teckensnitt, Grafik, grafisk design&#10;&#10;AI-genererat innehåll kan vara felaktigt.">
            <a:extLst>
              <a:ext uri="{FF2B5EF4-FFF2-40B4-BE49-F238E27FC236}">
                <a16:creationId xmlns:a16="http://schemas.microsoft.com/office/drawing/2014/main" id="{E48CCF78-6E31-DA5B-99DF-EC31364B0B24}"/>
              </a:ext>
            </a:extLst>
          </p:cNvPr>
          <p:cNvPicPr>
            <a:picLocks noChangeAspect="1"/>
          </p:cNvPicPr>
          <p:nvPr/>
        </p:nvPicPr>
        <p:blipFill>
          <a:blip r:embed="rId9">
            <a:extLst>
              <a:ext uri="{28A0092B-C50C-407E-A947-70E740481C1C}">
                <a14:useLocalDpi xmlns:a14="http://schemas.microsoft.com/office/drawing/2010/main" val="0"/>
              </a:ext>
            </a:extLst>
          </a:blip>
          <a:srcRect l="14469" t="15961" r="19957" b="18390"/>
          <a:stretch/>
        </p:blipFill>
        <p:spPr>
          <a:xfrm>
            <a:off x="4484301" y="3298783"/>
            <a:ext cx="1248548" cy="1791962"/>
          </a:xfrm>
          <a:prstGeom prst="rect">
            <a:avLst/>
          </a:prstGeom>
        </p:spPr>
      </p:pic>
      <p:pic>
        <p:nvPicPr>
          <p:cNvPr id="13" name="Picture 12" descr="A group of hands making a heart with their hands&#10;&#10;AI-generated content may be incorrect.">
            <a:extLst>
              <a:ext uri="{FF2B5EF4-FFF2-40B4-BE49-F238E27FC236}">
                <a16:creationId xmlns:a16="http://schemas.microsoft.com/office/drawing/2014/main" id="{E1CEC6FD-35D4-9FAB-FDB0-10780D505898}"/>
              </a:ext>
            </a:extLst>
          </p:cNvPr>
          <p:cNvPicPr>
            <a:picLocks noChangeAspect="1"/>
          </p:cNvPicPr>
          <p:nvPr/>
        </p:nvPicPr>
        <p:blipFill>
          <a:blip r:embed="rId10"/>
          <a:srcRect l="7705" t="15815" r="7544" b="18905"/>
          <a:stretch/>
        </p:blipFill>
        <p:spPr>
          <a:xfrm>
            <a:off x="3297303" y="5052827"/>
            <a:ext cx="2750336" cy="1494105"/>
          </a:xfrm>
          <a:prstGeom prst="rect">
            <a:avLst/>
          </a:prstGeom>
        </p:spPr>
      </p:pic>
      <p:pic>
        <p:nvPicPr>
          <p:cNvPr id="15" name="Picture 14" descr="A group of hands making a heart with text&#10;&#10;AI-generated content may be incorrect.">
            <a:extLst>
              <a:ext uri="{FF2B5EF4-FFF2-40B4-BE49-F238E27FC236}">
                <a16:creationId xmlns:a16="http://schemas.microsoft.com/office/drawing/2014/main" id="{D559FEF3-46E4-BEE4-6B1B-B7FF66AB9A48}"/>
              </a:ext>
            </a:extLst>
          </p:cNvPr>
          <p:cNvPicPr>
            <a:picLocks noChangeAspect="1"/>
          </p:cNvPicPr>
          <p:nvPr/>
        </p:nvPicPr>
        <p:blipFill>
          <a:blip r:embed="rId11"/>
          <a:srcRect l="7987" t="14979" r="10972" b="17820"/>
          <a:stretch/>
        </p:blipFill>
        <p:spPr>
          <a:xfrm>
            <a:off x="9048027" y="5039768"/>
            <a:ext cx="2750336" cy="1631679"/>
          </a:xfrm>
          <a:prstGeom prst="rect">
            <a:avLst/>
          </a:prstGeom>
        </p:spPr>
      </p:pic>
      <p:pic>
        <p:nvPicPr>
          <p:cNvPr id="16" name="Picture 15" descr="A group of hands making a heart with their fingers&#10;&#10;AI-generated content may be incorrect.">
            <a:extLst>
              <a:ext uri="{FF2B5EF4-FFF2-40B4-BE49-F238E27FC236}">
                <a16:creationId xmlns:a16="http://schemas.microsoft.com/office/drawing/2014/main" id="{3F81EEDD-DA19-758B-1A26-A8A7D620F8DF}"/>
              </a:ext>
            </a:extLst>
          </p:cNvPr>
          <p:cNvPicPr>
            <a:picLocks noChangeAspect="1"/>
          </p:cNvPicPr>
          <p:nvPr/>
        </p:nvPicPr>
        <p:blipFill>
          <a:blip r:embed="rId12"/>
          <a:srcRect l="7921" t="16512" r="9901" b="17981"/>
          <a:stretch/>
        </p:blipFill>
        <p:spPr>
          <a:xfrm>
            <a:off x="6366254" y="5106392"/>
            <a:ext cx="2542854" cy="1440540"/>
          </a:xfrm>
          <a:prstGeom prst="rect">
            <a:avLst/>
          </a:prstGeom>
        </p:spPr>
      </p:pic>
      <p:pic>
        <p:nvPicPr>
          <p:cNvPr id="17" name="Picture 16">
            <a:extLst>
              <a:ext uri="{FF2B5EF4-FFF2-40B4-BE49-F238E27FC236}">
                <a16:creationId xmlns:a16="http://schemas.microsoft.com/office/drawing/2014/main" id="{FBBFBFBF-F6A8-81B0-C232-5D6589820110}"/>
              </a:ext>
            </a:extLst>
          </p:cNvPr>
          <p:cNvPicPr>
            <a:picLocks noChangeAspect="1"/>
          </p:cNvPicPr>
          <p:nvPr/>
        </p:nvPicPr>
        <p:blipFill>
          <a:blip r:embed="rId13"/>
          <a:srcRect l="7357" t="19274" r="11520" b="19550"/>
          <a:stretch/>
        </p:blipFill>
        <p:spPr>
          <a:xfrm>
            <a:off x="371724" y="5090745"/>
            <a:ext cx="2772250" cy="1458880"/>
          </a:xfrm>
          <a:prstGeom prst="rect">
            <a:avLst/>
          </a:prstGeom>
        </p:spPr>
      </p:pic>
      <p:pic>
        <p:nvPicPr>
          <p:cNvPr id="19" name="Bildobjekt 6" descr="En bild som visar text, Teckensnitt, Grafik, grafisk design&#10;&#10;AI-genererat innehåll kan vara felaktigt.">
            <a:extLst>
              <a:ext uri="{FF2B5EF4-FFF2-40B4-BE49-F238E27FC236}">
                <a16:creationId xmlns:a16="http://schemas.microsoft.com/office/drawing/2014/main" id="{2F66AE66-9138-B7E5-542F-4C98B1C0FD6C}"/>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11500"/>
                    </a14:imgEffect>
                    <a14:imgEffect>
                      <a14:saturation sat="2000"/>
                    </a14:imgEffect>
                    <a14:imgEffect>
                      <a14:brightnessContrast bright="70000" contrast="100000"/>
                    </a14:imgEffect>
                  </a14:imgLayer>
                </a14:imgProps>
              </a:ext>
              <a:ext uri="{28A0092B-C50C-407E-A947-70E740481C1C}">
                <a14:useLocalDpi xmlns:a14="http://schemas.microsoft.com/office/drawing/2010/main" val="0"/>
              </a:ext>
            </a:extLst>
          </a:blip>
          <a:srcRect l="12734" t="18632" r="17516" b="18930"/>
          <a:stretch/>
        </p:blipFill>
        <p:spPr>
          <a:xfrm>
            <a:off x="10669203" y="3298783"/>
            <a:ext cx="1356493" cy="1730185"/>
          </a:xfrm>
          <a:prstGeom prst="rect">
            <a:avLst/>
          </a:prstGeom>
        </p:spPr>
      </p:pic>
      <p:pic>
        <p:nvPicPr>
          <p:cNvPr id="3" name="Picture 2" descr="Hands holding up numbers on a black background&#10;&#10;AI-generated content may be incorrect.">
            <a:extLst>
              <a:ext uri="{FF2B5EF4-FFF2-40B4-BE49-F238E27FC236}">
                <a16:creationId xmlns:a16="http://schemas.microsoft.com/office/drawing/2014/main" id="{745D7516-51FD-4EDD-2F61-5CF4C845C932}"/>
              </a:ext>
            </a:extLst>
          </p:cNvPr>
          <p:cNvPicPr>
            <a:picLocks noChangeAspect="1"/>
          </p:cNvPicPr>
          <p:nvPr/>
        </p:nvPicPr>
        <p:blipFill>
          <a:blip r:embed="rId16"/>
          <a:srcRect l="25581" t="6726" r="23257" b="8656"/>
          <a:stretch/>
        </p:blipFill>
        <p:spPr>
          <a:xfrm>
            <a:off x="9901107" y="2506062"/>
            <a:ext cx="1153066" cy="1348306"/>
          </a:xfrm>
          <a:prstGeom prst="rect">
            <a:avLst/>
          </a:prstGeom>
        </p:spPr>
      </p:pic>
      <p:pic>
        <p:nvPicPr>
          <p:cNvPr id="21" name="Picture 20" descr="Hands holding a square sign&#10;&#10;AI-generated content may be incorrect.">
            <a:extLst>
              <a:ext uri="{FF2B5EF4-FFF2-40B4-BE49-F238E27FC236}">
                <a16:creationId xmlns:a16="http://schemas.microsoft.com/office/drawing/2014/main" id="{C8339A58-C8E1-3D69-EAFD-800CE19931B1}"/>
              </a:ext>
            </a:extLst>
          </p:cNvPr>
          <p:cNvPicPr>
            <a:picLocks noChangeAspect="1"/>
          </p:cNvPicPr>
          <p:nvPr/>
        </p:nvPicPr>
        <p:blipFill>
          <a:blip r:embed="rId17"/>
          <a:srcRect l="9585" t="5003" r="12679" b="5435"/>
          <a:stretch/>
        </p:blipFill>
        <p:spPr>
          <a:xfrm>
            <a:off x="8224786" y="2550221"/>
            <a:ext cx="1485098" cy="1453241"/>
          </a:xfrm>
          <a:prstGeom prst="rect">
            <a:avLst/>
          </a:prstGeom>
        </p:spPr>
      </p:pic>
      <p:pic>
        <p:nvPicPr>
          <p:cNvPr id="23" name="Picture 22" descr="A hand with a finger raised&#10;&#10;AI-generated content may be incorrect.">
            <a:extLst>
              <a:ext uri="{FF2B5EF4-FFF2-40B4-BE49-F238E27FC236}">
                <a16:creationId xmlns:a16="http://schemas.microsoft.com/office/drawing/2014/main" id="{966B3154-267D-24F1-E0AA-4B79B98D52F2}"/>
              </a:ext>
            </a:extLst>
          </p:cNvPr>
          <p:cNvPicPr>
            <a:picLocks noChangeAspect="1"/>
          </p:cNvPicPr>
          <p:nvPr/>
        </p:nvPicPr>
        <p:blipFill>
          <a:blip r:embed="rId18"/>
          <a:srcRect l="36798" t="22591" r="35352" b="7469"/>
          <a:stretch/>
        </p:blipFill>
        <p:spPr>
          <a:xfrm>
            <a:off x="9925083" y="3916045"/>
            <a:ext cx="619973" cy="1100756"/>
          </a:xfrm>
          <a:prstGeom prst="rect">
            <a:avLst/>
          </a:prstGeom>
        </p:spPr>
      </p:pic>
      <p:pic>
        <p:nvPicPr>
          <p:cNvPr id="25" name="Picture 24" descr="A white hand with a heart on a black background&#10;&#10;AI-generated content may be incorrect.">
            <a:extLst>
              <a:ext uri="{FF2B5EF4-FFF2-40B4-BE49-F238E27FC236}">
                <a16:creationId xmlns:a16="http://schemas.microsoft.com/office/drawing/2014/main" id="{8A8561B8-1232-3EF5-EEA4-28CB985499E4}"/>
              </a:ext>
            </a:extLst>
          </p:cNvPr>
          <p:cNvPicPr>
            <a:picLocks noChangeAspect="1"/>
          </p:cNvPicPr>
          <p:nvPr/>
        </p:nvPicPr>
        <p:blipFill>
          <a:blip r:embed="rId19"/>
          <a:srcRect l="41033" t="6096" r="30830" b="7700"/>
          <a:stretch/>
        </p:blipFill>
        <p:spPr>
          <a:xfrm>
            <a:off x="6403919" y="3723801"/>
            <a:ext cx="607554" cy="1315967"/>
          </a:xfrm>
          <a:prstGeom prst="rect">
            <a:avLst/>
          </a:prstGeom>
        </p:spPr>
      </p:pic>
      <p:pic>
        <p:nvPicPr>
          <p:cNvPr id="27" name="Picture 26" descr="A white and black symbol of hands clasped together&#10;&#10;AI-generated content may be incorrect.">
            <a:extLst>
              <a:ext uri="{FF2B5EF4-FFF2-40B4-BE49-F238E27FC236}">
                <a16:creationId xmlns:a16="http://schemas.microsoft.com/office/drawing/2014/main" id="{DBEB7657-77D3-0FF3-F495-79257036C43F}"/>
              </a:ext>
            </a:extLst>
          </p:cNvPr>
          <p:cNvPicPr>
            <a:picLocks noChangeAspect="1"/>
          </p:cNvPicPr>
          <p:nvPr/>
        </p:nvPicPr>
        <p:blipFill>
          <a:blip r:embed="rId20"/>
          <a:srcRect l="17110" t="10627" r="14971" b="8656"/>
          <a:stretch/>
        </p:blipFill>
        <p:spPr>
          <a:xfrm>
            <a:off x="8401699" y="3896824"/>
            <a:ext cx="1292657" cy="1086123"/>
          </a:xfrm>
          <a:prstGeom prst="rect">
            <a:avLst/>
          </a:prstGeom>
        </p:spPr>
      </p:pic>
      <p:pic>
        <p:nvPicPr>
          <p:cNvPr id="29" name="Picture 28" descr="A white hands making a heart shape&#10;&#10;AI-generated content may be incorrect.">
            <a:extLst>
              <a:ext uri="{FF2B5EF4-FFF2-40B4-BE49-F238E27FC236}">
                <a16:creationId xmlns:a16="http://schemas.microsoft.com/office/drawing/2014/main" id="{BB97D0E0-11A7-2D7B-6D63-1DC25BDC0A29}"/>
              </a:ext>
            </a:extLst>
          </p:cNvPr>
          <p:cNvPicPr>
            <a:picLocks noChangeAspect="1"/>
          </p:cNvPicPr>
          <p:nvPr/>
        </p:nvPicPr>
        <p:blipFill>
          <a:blip r:embed="rId21"/>
          <a:srcRect l="13725" t="16528" r="7558" b="12049"/>
          <a:stretch/>
        </p:blipFill>
        <p:spPr>
          <a:xfrm>
            <a:off x="6266413" y="2506062"/>
            <a:ext cx="1485098" cy="952673"/>
          </a:xfrm>
          <a:prstGeom prst="rect">
            <a:avLst/>
          </a:prstGeom>
        </p:spPr>
      </p:pic>
      <p:pic>
        <p:nvPicPr>
          <p:cNvPr id="33" name="Picture 32" descr="A hands making a heart shape&#10;&#10;AI-generated content may be incorrect.">
            <a:extLst>
              <a:ext uri="{FF2B5EF4-FFF2-40B4-BE49-F238E27FC236}">
                <a16:creationId xmlns:a16="http://schemas.microsoft.com/office/drawing/2014/main" id="{3BED6F56-1B9D-36A6-2AE5-285F3A905F51}"/>
              </a:ext>
            </a:extLst>
          </p:cNvPr>
          <p:cNvPicPr>
            <a:picLocks noChangeAspect="1"/>
          </p:cNvPicPr>
          <p:nvPr/>
        </p:nvPicPr>
        <p:blipFill>
          <a:blip r:embed="rId22"/>
          <a:srcRect l="8527" t="20464" r="5611" b="14156"/>
          <a:stretch/>
        </p:blipFill>
        <p:spPr>
          <a:xfrm>
            <a:off x="6298748" y="226411"/>
            <a:ext cx="1685465" cy="907387"/>
          </a:xfrm>
          <a:prstGeom prst="rect">
            <a:avLst/>
          </a:prstGeom>
        </p:spPr>
      </p:pic>
      <p:pic>
        <p:nvPicPr>
          <p:cNvPr id="37" name="Picture 36" descr="A hand with a heart on it&#10;&#10;AI-generated content may be incorrect.">
            <a:extLst>
              <a:ext uri="{FF2B5EF4-FFF2-40B4-BE49-F238E27FC236}">
                <a16:creationId xmlns:a16="http://schemas.microsoft.com/office/drawing/2014/main" id="{FB3D443A-8615-418B-D5BA-878F4D76B9AC}"/>
              </a:ext>
            </a:extLst>
          </p:cNvPr>
          <p:cNvPicPr>
            <a:picLocks noChangeAspect="1"/>
          </p:cNvPicPr>
          <p:nvPr/>
        </p:nvPicPr>
        <p:blipFill>
          <a:blip r:embed="rId23"/>
          <a:srcRect l="38998" t="8336" r="27681" b="5080"/>
          <a:stretch/>
        </p:blipFill>
        <p:spPr>
          <a:xfrm>
            <a:off x="6155665" y="1200422"/>
            <a:ext cx="705625" cy="1296326"/>
          </a:xfrm>
          <a:prstGeom prst="rect">
            <a:avLst/>
          </a:prstGeom>
        </p:spPr>
      </p:pic>
      <p:pic>
        <p:nvPicPr>
          <p:cNvPr id="4" name="Picture 3" descr="Hands holding up numbers&#10;&#10;AI-generated content may be incorrect.">
            <a:extLst>
              <a:ext uri="{FF2B5EF4-FFF2-40B4-BE49-F238E27FC236}">
                <a16:creationId xmlns:a16="http://schemas.microsoft.com/office/drawing/2014/main" id="{F3322876-1EBD-3FBD-F217-EF8EBDBF9A91}"/>
              </a:ext>
            </a:extLst>
          </p:cNvPr>
          <p:cNvPicPr>
            <a:picLocks noChangeAspect="1"/>
          </p:cNvPicPr>
          <p:nvPr/>
        </p:nvPicPr>
        <p:blipFill>
          <a:blip r:embed="rId24"/>
          <a:srcRect l="23505" t="13618" r="24404" b="5328"/>
          <a:stretch/>
        </p:blipFill>
        <p:spPr>
          <a:xfrm>
            <a:off x="3853030" y="818976"/>
            <a:ext cx="1197491" cy="1317357"/>
          </a:xfrm>
          <a:prstGeom prst="rect">
            <a:avLst/>
          </a:prstGeom>
        </p:spPr>
      </p:pic>
      <p:pic>
        <p:nvPicPr>
          <p:cNvPr id="26" name="Picture 25" descr="A hand making a heart shape with a black background&#10;&#10;AI-generated content may be incorrect.">
            <a:extLst>
              <a:ext uri="{FF2B5EF4-FFF2-40B4-BE49-F238E27FC236}">
                <a16:creationId xmlns:a16="http://schemas.microsoft.com/office/drawing/2014/main" id="{D744C044-8580-9374-11CA-6E70CC1AED4F}"/>
              </a:ext>
            </a:extLst>
          </p:cNvPr>
          <p:cNvPicPr>
            <a:picLocks noChangeAspect="1"/>
          </p:cNvPicPr>
          <p:nvPr/>
        </p:nvPicPr>
        <p:blipFill>
          <a:blip r:embed="rId25"/>
          <a:srcRect l="20265" t="26983" r="14585" b="18055"/>
          <a:stretch/>
        </p:blipFill>
        <p:spPr>
          <a:xfrm>
            <a:off x="542385" y="190160"/>
            <a:ext cx="1452258" cy="866185"/>
          </a:xfrm>
          <a:prstGeom prst="rect">
            <a:avLst/>
          </a:prstGeom>
        </p:spPr>
      </p:pic>
      <p:pic>
        <p:nvPicPr>
          <p:cNvPr id="30" name="Picture 29" descr="A hands holding a sign&#10;&#10;AI-generated content may be incorrect.">
            <a:extLst>
              <a:ext uri="{FF2B5EF4-FFF2-40B4-BE49-F238E27FC236}">
                <a16:creationId xmlns:a16="http://schemas.microsoft.com/office/drawing/2014/main" id="{CB14176B-D3E1-5E3A-CA0E-0D120D68BDAE}"/>
              </a:ext>
            </a:extLst>
          </p:cNvPr>
          <p:cNvPicPr>
            <a:picLocks noChangeAspect="1"/>
          </p:cNvPicPr>
          <p:nvPr/>
        </p:nvPicPr>
        <p:blipFill>
          <a:blip r:embed="rId26"/>
          <a:srcRect l="11791" t="3858" r="9814" b="2905"/>
          <a:stretch/>
        </p:blipFill>
        <p:spPr>
          <a:xfrm>
            <a:off x="2231215" y="159751"/>
            <a:ext cx="1335026" cy="1348306"/>
          </a:xfrm>
          <a:prstGeom prst="rect">
            <a:avLst/>
          </a:prstGeom>
        </p:spPr>
      </p:pic>
      <p:pic>
        <p:nvPicPr>
          <p:cNvPr id="38" name="Picture 37" descr="A hand with a heart in the middle&#10;&#10;AI-generated content may be incorrect.">
            <a:extLst>
              <a:ext uri="{FF2B5EF4-FFF2-40B4-BE49-F238E27FC236}">
                <a16:creationId xmlns:a16="http://schemas.microsoft.com/office/drawing/2014/main" id="{42EE53A9-286D-2600-0F08-6BF27C519E68}"/>
              </a:ext>
            </a:extLst>
          </p:cNvPr>
          <p:cNvPicPr>
            <a:picLocks noChangeAspect="1"/>
          </p:cNvPicPr>
          <p:nvPr/>
        </p:nvPicPr>
        <p:blipFill>
          <a:blip r:embed="rId27"/>
          <a:srcRect l="33239" t="4818" r="33872" b="3434"/>
          <a:stretch/>
        </p:blipFill>
        <p:spPr>
          <a:xfrm>
            <a:off x="302343" y="1083027"/>
            <a:ext cx="765416" cy="1511407"/>
          </a:xfrm>
          <a:prstGeom prst="rect">
            <a:avLst/>
          </a:prstGeom>
        </p:spPr>
      </p:pic>
      <p:pic>
        <p:nvPicPr>
          <p:cNvPr id="40" name="Picture 39" descr="A hands holding each other&#10;&#10;AI-generated content may be incorrect.">
            <a:extLst>
              <a:ext uri="{FF2B5EF4-FFF2-40B4-BE49-F238E27FC236}">
                <a16:creationId xmlns:a16="http://schemas.microsoft.com/office/drawing/2014/main" id="{C4BF89AC-7256-0238-F46B-778D17E44B7A}"/>
              </a:ext>
            </a:extLst>
          </p:cNvPr>
          <p:cNvPicPr>
            <a:picLocks noChangeAspect="1"/>
          </p:cNvPicPr>
          <p:nvPr/>
        </p:nvPicPr>
        <p:blipFill>
          <a:blip r:embed="rId28"/>
          <a:srcRect l="14051" t="6450" r="19208" b="9302"/>
          <a:stretch/>
        </p:blipFill>
        <p:spPr>
          <a:xfrm>
            <a:off x="2287782" y="1477655"/>
            <a:ext cx="1075978" cy="961401"/>
          </a:xfrm>
          <a:prstGeom prst="rect">
            <a:avLst/>
          </a:prstGeom>
        </p:spPr>
      </p:pic>
      <p:pic>
        <p:nvPicPr>
          <p:cNvPr id="42" name="Picture 41" descr="Hands holding up numbers with black background&#10;&#10;AI-generated content may be incorrect.">
            <a:extLst>
              <a:ext uri="{FF2B5EF4-FFF2-40B4-BE49-F238E27FC236}">
                <a16:creationId xmlns:a16="http://schemas.microsoft.com/office/drawing/2014/main" id="{3EB14D23-689A-4C59-5D11-56335058CC6E}"/>
              </a:ext>
            </a:extLst>
          </p:cNvPr>
          <p:cNvPicPr>
            <a:picLocks noChangeAspect="1"/>
          </p:cNvPicPr>
          <p:nvPr/>
        </p:nvPicPr>
        <p:blipFill>
          <a:blip r:embed="rId29"/>
          <a:srcRect l="24070" t="5406" r="21774" b="3419"/>
          <a:stretch/>
        </p:blipFill>
        <p:spPr>
          <a:xfrm>
            <a:off x="9877132" y="65431"/>
            <a:ext cx="1201017" cy="1429554"/>
          </a:xfrm>
          <a:prstGeom prst="rect">
            <a:avLst/>
          </a:prstGeom>
        </p:spPr>
      </p:pic>
      <p:pic>
        <p:nvPicPr>
          <p:cNvPr id="46" name="Picture 45" descr="A hands holding each other&#10;&#10;AI-generated content may be incorrect.">
            <a:extLst>
              <a:ext uri="{FF2B5EF4-FFF2-40B4-BE49-F238E27FC236}">
                <a16:creationId xmlns:a16="http://schemas.microsoft.com/office/drawing/2014/main" id="{29DBAF09-FAFD-40C9-3AD7-219A65A34C07}"/>
              </a:ext>
            </a:extLst>
          </p:cNvPr>
          <p:cNvPicPr>
            <a:picLocks noChangeAspect="1"/>
          </p:cNvPicPr>
          <p:nvPr/>
        </p:nvPicPr>
        <p:blipFill>
          <a:blip r:embed="rId30"/>
          <a:srcRect l="16728" t="5443" r="15235" b="5545"/>
          <a:stretch/>
        </p:blipFill>
        <p:spPr>
          <a:xfrm>
            <a:off x="8357307" y="1278608"/>
            <a:ext cx="1266140" cy="1171143"/>
          </a:xfrm>
          <a:prstGeom prst="rect">
            <a:avLst/>
          </a:prstGeom>
        </p:spPr>
      </p:pic>
      <p:pic>
        <p:nvPicPr>
          <p:cNvPr id="48" name="Picture 47" descr="A hand with a finger raised&#10;&#10;AI-generated content may be incorrect.">
            <a:extLst>
              <a:ext uri="{FF2B5EF4-FFF2-40B4-BE49-F238E27FC236}">
                <a16:creationId xmlns:a16="http://schemas.microsoft.com/office/drawing/2014/main" id="{F7D76180-1949-C359-EC0D-91C684214813}"/>
              </a:ext>
            </a:extLst>
          </p:cNvPr>
          <p:cNvPicPr>
            <a:picLocks noChangeAspect="1"/>
          </p:cNvPicPr>
          <p:nvPr/>
        </p:nvPicPr>
        <p:blipFill>
          <a:blip r:embed="rId31"/>
          <a:srcRect l="32082" t="19073" r="32889" b="6120"/>
          <a:stretch/>
        </p:blipFill>
        <p:spPr>
          <a:xfrm>
            <a:off x="9975963" y="1267913"/>
            <a:ext cx="795886" cy="1201669"/>
          </a:xfrm>
          <a:prstGeom prst="rect">
            <a:avLst/>
          </a:prstGeom>
        </p:spPr>
      </p:pic>
      <p:pic>
        <p:nvPicPr>
          <p:cNvPr id="50" name="Picture 49" descr="Hands holding a white square&#10;&#10;AI-generated content may be incorrect.">
            <a:extLst>
              <a:ext uri="{FF2B5EF4-FFF2-40B4-BE49-F238E27FC236}">
                <a16:creationId xmlns:a16="http://schemas.microsoft.com/office/drawing/2014/main" id="{FFDDDCE2-28AB-BCA8-3879-C86AD3EB0089}"/>
              </a:ext>
            </a:extLst>
          </p:cNvPr>
          <p:cNvPicPr>
            <a:picLocks noChangeAspect="1"/>
          </p:cNvPicPr>
          <p:nvPr/>
        </p:nvPicPr>
        <p:blipFill>
          <a:blip r:embed="rId32"/>
          <a:srcRect l="10972" t="2563" r="11883" b="2161"/>
          <a:stretch/>
        </p:blipFill>
        <p:spPr>
          <a:xfrm>
            <a:off x="8363669" y="85589"/>
            <a:ext cx="1422138" cy="1489699"/>
          </a:xfrm>
          <a:prstGeom prst="rect">
            <a:avLst/>
          </a:prstGeom>
        </p:spPr>
      </p:pic>
      <p:pic>
        <p:nvPicPr>
          <p:cNvPr id="2" name="Bildobjekt 1" descr="En bild som visar Grafik, design, illustration, konst&#10;&#10;AI-genererat innehåll kan vara felaktigt.">
            <a:extLst>
              <a:ext uri="{FF2B5EF4-FFF2-40B4-BE49-F238E27FC236}">
                <a16:creationId xmlns:a16="http://schemas.microsoft.com/office/drawing/2014/main" id="{49F0077A-6D01-EAF6-523B-01D8CC7FF506}"/>
              </a:ext>
            </a:extLst>
          </p:cNvPr>
          <p:cNvPicPr>
            <a:picLocks noChangeAspect="1"/>
          </p:cNvPicPr>
          <p:nvPr/>
        </p:nvPicPr>
        <p:blipFill>
          <a:blip r:embed="rId33"/>
          <a:stretch>
            <a:fillRect/>
          </a:stretch>
        </p:blipFill>
        <p:spPr>
          <a:xfrm>
            <a:off x="1353810" y="1335140"/>
            <a:ext cx="762801" cy="1095616"/>
          </a:xfrm>
          <a:prstGeom prst="rect">
            <a:avLst/>
          </a:prstGeom>
        </p:spPr>
      </p:pic>
      <p:pic>
        <p:nvPicPr>
          <p:cNvPr id="14" name="Bildobjekt 13" descr="En bild som visar Grafik, design, konst, illustration&#10;&#10;AI-genererat innehåll kan vara felaktigt.">
            <a:extLst>
              <a:ext uri="{FF2B5EF4-FFF2-40B4-BE49-F238E27FC236}">
                <a16:creationId xmlns:a16="http://schemas.microsoft.com/office/drawing/2014/main" id="{47FDA938-00A0-01CC-7AB2-B1B249805CAE}"/>
              </a:ext>
            </a:extLst>
          </p:cNvPr>
          <p:cNvPicPr>
            <a:picLocks noChangeAspect="1"/>
          </p:cNvPicPr>
          <p:nvPr/>
        </p:nvPicPr>
        <p:blipFill>
          <a:blip r:embed="rId34"/>
          <a:stretch>
            <a:fillRect/>
          </a:stretch>
        </p:blipFill>
        <p:spPr>
          <a:xfrm>
            <a:off x="1319294" y="3723801"/>
            <a:ext cx="876656" cy="1259146"/>
          </a:xfrm>
          <a:prstGeom prst="rect">
            <a:avLst/>
          </a:prstGeom>
        </p:spPr>
      </p:pic>
      <p:pic>
        <p:nvPicPr>
          <p:cNvPr id="22" name="Bildobjekt 21" descr="En bild som visar skiss, clipart, siluett, svart och vit&#10;&#10;AI-genererat innehåll kan vara felaktigt.">
            <a:extLst>
              <a:ext uri="{FF2B5EF4-FFF2-40B4-BE49-F238E27FC236}">
                <a16:creationId xmlns:a16="http://schemas.microsoft.com/office/drawing/2014/main" id="{16BC067B-4F11-667F-F025-B2A48B25D699}"/>
              </a:ext>
            </a:extLst>
          </p:cNvPr>
          <p:cNvPicPr>
            <a:picLocks noChangeAspect="1"/>
          </p:cNvPicPr>
          <p:nvPr/>
        </p:nvPicPr>
        <p:blipFill>
          <a:blip r:embed="rId35"/>
          <a:stretch>
            <a:fillRect/>
          </a:stretch>
        </p:blipFill>
        <p:spPr>
          <a:xfrm>
            <a:off x="7391402" y="3723801"/>
            <a:ext cx="876656" cy="1259146"/>
          </a:xfrm>
          <a:prstGeom prst="rect">
            <a:avLst/>
          </a:prstGeom>
        </p:spPr>
      </p:pic>
      <p:pic>
        <p:nvPicPr>
          <p:cNvPr id="31" name="Bildobjekt 30" descr="En bild som visar clipart, tecknad serie, design, illustration&#10;&#10;AI-genererat innehåll kan vara felaktigt.">
            <a:extLst>
              <a:ext uri="{FF2B5EF4-FFF2-40B4-BE49-F238E27FC236}">
                <a16:creationId xmlns:a16="http://schemas.microsoft.com/office/drawing/2014/main" id="{C8CC64D6-841A-D990-88B0-5916E6AA9A4C}"/>
              </a:ext>
            </a:extLst>
          </p:cNvPr>
          <p:cNvPicPr>
            <a:picLocks noChangeAspect="1"/>
          </p:cNvPicPr>
          <p:nvPr/>
        </p:nvPicPr>
        <p:blipFill>
          <a:blip r:embed="rId36"/>
          <a:stretch>
            <a:fillRect/>
          </a:stretch>
        </p:blipFill>
        <p:spPr>
          <a:xfrm>
            <a:off x="7192089" y="1335140"/>
            <a:ext cx="705626" cy="1013495"/>
          </a:xfrm>
          <a:prstGeom prst="rect">
            <a:avLst/>
          </a:prstGeom>
        </p:spPr>
      </p:pic>
    </p:spTree>
    <p:extLst>
      <p:ext uri="{BB962C8B-B14F-4D97-AF65-F5344CB8AC3E}">
        <p14:creationId xmlns:p14="http://schemas.microsoft.com/office/powerpoint/2010/main" val="1596417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A8109-C206-AFDC-081C-E11D11AA4ACF}"/>
              </a:ext>
            </a:extLst>
          </p:cNvPr>
          <p:cNvSpPr>
            <a:spLocks noGrp="1"/>
          </p:cNvSpPr>
          <p:nvPr>
            <p:ph type="ctrTitle"/>
          </p:nvPr>
        </p:nvSpPr>
        <p:spPr/>
        <p:txBody>
          <a:bodyPr/>
          <a:lstStyle/>
          <a:p>
            <a:r>
              <a:rPr lang="sv-SE"/>
              <a:t>Jamboree26</a:t>
            </a:r>
          </a:p>
        </p:txBody>
      </p:sp>
      <p:sp>
        <p:nvSpPr>
          <p:cNvPr id="3" name="Underrubrik 2">
            <a:extLst>
              <a:ext uri="{FF2B5EF4-FFF2-40B4-BE49-F238E27FC236}">
                <a16:creationId xmlns:a16="http://schemas.microsoft.com/office/drawing/2014/main" id="{761B31BA-E1B0-E307-7373-9DCB24716667}"/>
              </a:ext>
            </a:extLst>
          </p:cNvPr>
          <p:cNvSpPr>
            <a:spLocks noGrp="1"/>
          </p:cNvSpPr>
          <p:nvPr>
            <p:ph type="subTitle" idx="1"/>
          </p:nvPr>
        </p:nvSpPr>
        <p:spPr/>
        <p:txBody>
          <a:bodyPr/>
          <a:lstStyle/>
          <a:p>
            <a:r>
              <a:rPr lang="sv-SE"/>
              <a:t>Sveriges nationella jamboree</a:t>
            </a:r>
          </a:p>
        </p:txBody>
      </p:sp>
    </p:spTree>
    <p:extLst>
      <p:ext uri="{BB962C8B-B14F-4D97-AF65-F5344CB8AC3E}">
        <p14:creationId xmlns:p14="http://schemas.microsoft.com/office/powerpoint/2010/main" val="923938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26-promofilm">
            <a:hlinkClick r:id="" action="ppaction://media"/>
            <a:extLst>
              <a:ext uri="{FF2B5EF4-FFF2-40B4-BE49-F238E27FC236}">
                <a16:creationId xmlns:a16="http://schemas.microsoft.com/office/drawing/2014/main" id="{5903227F-5492-F160-84EF-8AA12D70AB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763"/>
            <a:ext cx="12195175" cy="6859786"/>
          </a:xfrm>
          <a:prstGeom prst="rect">
            <a:avLst/>
          </a:prstGeom>
        </p:spPr>
      </p:pic>
    </p:spTree>
    <p:extLst>
      <p:ext uri="{BB962C8B-B14F-4D97-AF65-F5344CB8AC3E}">
        <p14:creationId xmlns:p14="http://schemas.microsoft.com/office/powerpoint/2010/main" val="179603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486CD5-B80C-44BF-8691-962668709BED}"/>
              </a:ext>
            </a:extLst>
          </p:cNvPr>
          <p:cNvSpPr>
            <a:spLocks noGrp="1"/>
          </p:cNvSpPr>
          <p:nvPr>
            <p:ph type="title"/>
          </p:nvPr>
        </p:nvSpPr>
        <p:spPr/>
        <p:txBody>
          <a:bodyPr/>
          <a:lstStyle/>
          <a:p>
            <a:r>
              <a:rPr lang="sv-SE"/>
              <a:t>Nationell jamboree</a:t>
            </a:r>
          </a:p>
        </p:txBody>
      </p:sp>
      <p:sp>
        <p:nvSpPr>
          <p:cNvPr id="3" name="Platshållare för innehåll 2">
            <a:extLst>
              <a:ext uri="{FF2B5EF4-FFF2-40B4-BE49-F238E27FC236}">
                <a16:creationId xmlns:a16="http://schemas.microsoft.com/office/drawing/2014/main" id="{32430D01-A745-2E60-BA3C-3E19CD1D4D1B}"/>
              </a:ext>
            </a:extLst>
          </p:cNvPr>
          <p:cNvSpPr>
            <a:spLocks noGrp="1"/>
          </p:cNvSpPr>
          <p:nvPr>
            <p:ph idx="1"/>
          </p:nvPr>
        </p:nvSpPr>
        <p:spPr/>
        <p:txBody>
          <a:bodyPr/>
          <a:lstStyle/>
          <a:p>
            <a:r>
              <a:rPr lang="sv-SE"/>
              <a:t>Hela Scoutsveriges läger</a:t>
            </a:r>
          </a:p>
          <a:p>
            <a:r>
              <a:rPr lang="sv-SE"/>
              <a:t>Upplev gemenskap, inspireras och se rörelsens bredd</a:t>
            </a:r>
          </a:p>
          <a:p>
            <a:r>
              <a:rPr lang="sv-SE"/>
              <a:t>Utvecklar program, innehåll och upplevelser</a:t>
            </a:r>
          </a:p>
        </p:txBody>
      </p:sp>
      <p:pic>
        <p:nvPicPr>
          <p:cNvPr id="6" name="Platshållare för bild 5" descr="En bild som visar himmel, utomhus, klädsel, moln&#10;&#10;AI-genererat innehåll kan vara felaktigt.">
            <a:extLst>
              <a:ext uri="{FF2B5EF4-FFF2-40B4-BE49-F238E27FC236}">
                <a16:creationId xmlns:a16="http://schemas.microsoft.com/office/drawing/2014/main" id="{9F8B9B49-DEA2-3B20-50D8-ED8C1DFD5EC9}"/>
              </a:ext>
            </a:extLst>
          </p:cNvPr>
          <p:cNvPicPr>
            <a:picLocks noGrp="1" noChangeAspect="1"/>
          </p:cNvPicPr>
          <p:nvPr>
            <p:ph type="pic" sz="quarter" idx="13"/>
          </p:nvPr>
        </p:nvPicPr>
        <p:blipFill>
          <a:blip r:embed="rId3"/>
          <a:srcRect l="24479" r="15721"/>
          <a:stretch>
            <a:fillRect/>
          </a:stretch>
        </p:blipFill>
        <p:spPr>
          <a:xfrm>
            <a:off x="6040882" y="0"/>
            <a:ext cx="6151118" cy="6858000"/>
          </a:xfrm>
        </p:spPr>
      </p:pic>
    </p:spTree>
    <p:extLst>
      <p:ext uri="{BB962C8B-B14F-4D97-AF65-F5344CB8AC3E}">
        <p14:creationId xmlns:p14="http://schemas.microsoft.com/office/powerpoint/2010/main" val="85449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20AD5A-7846-96AC-6930-4EB502F2AF04}"/>
              </a:ext>
            </a:extLst>
          </p:cNvPr>
          <p:cNvSpPr>
            <a:spLocks noGrp="1"/>
          </p:cNvSpPr>
          <p:nvPr>
            <p:ph type="title"/>
          </p:nvPr>
        </p:nvSpPr>
        <p:spPr/>
        <p:txBody>
          <a:bodyPr/>
          <a:lstStyle/>
          <a:p>
            <a:r>
              <a:rPr lang="sv-SE"/>
              <a:t>Jamboree26</a:t>
            </a:r>
          </a:p>
        </p:txBody>
      </p:sp>
      <p:sp>
        <p:nvSpPr>
          <p:cNvPr id="3" name="Platshållare för innehåll 2">
            <a:extLst>
              <a:ext uri="{FF2B5EF4-FFF2-40B4-BE49-F238E27FC236}">
                <a16:creationId xmlns:a16="http://schemas.microsoft.com/office/drawing/2014/main" id="{A8419E3E-7BB3-9B31-5079-373B1B087234}"/>
              </a:ext>
            </a:extLst>
          </p:cNvPr>
          <p:cNvSpPr>
            <a:spLocks noGrp="1"/>
          </p:cNvSpPr>
          <p:nvPr>
            <p:ph idx="1"/>
          </p:nvPr>
        </p:nvSpPr>
        <p:spPr/>
        <p:txBody>
          <a:bodyPr/>
          <a:lstStyle/>
          <a:p>
            <a:r>
              <a:rPr lang="sv-SE" dirty="0"/>
              <a:t>25 juli – 1 augusti</a:t>
            </a:r>
          </a:p>
          <a:p>
            <a:r>
              <a:rPr lang="sv-SE" dirty="0"/>
              <a:t>Norra </a:t>
            </a:r>
            <a:r>
              <a:rPr lang="sv-SE" dirty="0" err="1"/>
              <a:t>Åsum</a:t>
            </a:r>
            <a:r>
              <a:rPr lang="sv-SE" dirty="0"/>
              <a:t>, Kristianstad</a:t>
            </a:r>
          </a:p>
          <a:p>
            <a:r>
              <a:rPr lang="sv-SE" dirty="0"/>
              <a:t>Tema: Tillsammans</a:t>
            </a:r>
          </a:p>
          <a:p>
            <a:r>
              <a:rPr lang="sv-SE" dirty="0"/>
              <a:t>10 000–15 000 scouter</a:t>
            </a:r>
          </a:p>
          <a:p>
            <a:pPr lvl="1"/>
            <a:r>
              <a:rPr lang="sv-SE" dirty="0"/>
              <a:t>Varav 1000–2000 utländska</a:t>
            </a:r>
          </a:p>
        </p:txBody>
      </p:sp>
      <p:pic>
        <p:nvPicPr>
          <p:cNvPr id="6" name="Platshållare för bild 5" descr="En bild som visar person, utomhus, himmel, klädsel&#10;&#10;AI-genererat innehåll kan vara felaktigt.">
            <a:extLst>
              <a:ext uri="{FF2B5EF4-FFF2-40B4-BE49-F238E27FC236}">
                <a16:creationId xmlns:a16="http://schemas.microsoft.com/office/drawing/2014/main" id="{66AAE080-3A2A-BE68-4B20-277ACA82DD40}"/>
              </a:ext>
            </a:extLst>
          </p:cNvPr>
          <p:cNvPicPr>
            <a:picLocks noGrp="1" noChangeAspect="1"/>
          </p:cNvPicPr>
          <p:nvPr>
            <p:ph type="pic" sz="quarter" idx="13"/>
          </p:nvPr>
        </p:nvPicPr>
        <p:blipFill>
          <a:blip r:embed="rId3"/>
          <a:srcRect l="37859" r="2241"/>
          <a:stretch>
            <a:fillRect/>
          </a:stretch>
        </p:blipFill>
        <p:spPr>
          <a:xfrm>
            <a:off x="6040882" y="0"/>
            <a:ext cx="6151118" cy="6858000"/>
          </a:xfrm>
        </p:spPr>
      </p:pic>
      <p:pic>
        <p:nvPicPr>
          <p:cNvPr id="7" name="Platshållare för innehåll 5" descr="En bild som visar Grafik, grafisk design, Teckensnitt, logotyp&#10;&#10;AI-genererat innehåll kan vara felaktigt.">
            <a:extLst>
              <a:ext uri="{FF2B5EF4-FFF2-40B4-BE49-F238E27FC236}">
                <a16:creationId xmlns:a16="http://schemas.microsoft.com/office/drawing/2014/main" id="{629968EE-279D-5FA2-856A-F504CE0EB18A}"/>
              </a:ext>
            </a:extLst>
          </p:cNvPr>
          <p:cNvPicPr>
            <a:picLocks noChangeAspect="1"/>
          </p:cNvPicPr>
          <p:nvPr/>
        </p:nvPicPr>
        <p:blipFill>
          <a:blip r:embed="rId4"/>
          <a:stretch>
            <a:fillRect/>
          </a:stretch>
        </p:blipFill>
        <p:spPr>
          <a:xfrm>
            <a:off x="1250684" y="4653886"/>
            <a:ext cx="3418443" cy="2415891"/>
          </a:xfrm>
          <a:prstGeom prst="rect">
            <a:avLst/>
          </a:prstGeom>
        </p:spPr>
      </p:pic>
    </p:spTree>
    <p:extLst>
      <p:ext uri="{BB962C8B-B14F-4D97-AF65-F5344CB8AC3E}">
        <p14:creationId xmlns:p14="http://schemas.microsoft.com/office/powerpoint/2010/main" val="163496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12BE80-FCE2-ED71-5C7E-63AB0D03C8CB}"/>
              </a:ext>
            </a:extLst>
          </p:cNvPr>
          <p:cNvSpPr>
            <a:spLocks noGrp="1"/>
          </p:cNvSpPr>
          <p:nvPr>
            <p:ph type="title"/>
          </p:nvPr>
        </p:nvSpPr>
        <p:spPr/>
        <p:txBody>
          <a:bodyPr/>
          <a:lstStyle/>
          <a:p>
            <a:r>
              <a:rPr lang="sv-SE" dirty="0"/>
              <a:t>Hur åker vi?</a:t>
            </a:r>
          </a:p>
        </p:txBody>
      </p:sp>
      <p:sp>
        <p:nvSpPr>
          <p:cNvPr id="3" name="Platshållare för innehåll 2">
            <a:extLst>
              <a:ext uri="{FF2B5EF4-FFF2-40B4-BE49-F238E27FC236}">
                <a16:creationId xmlns:a16="http://schemas.microsoft.com/office/drawing/2014/main" id="{25375754-B6ED-838C-0B74-528616AE0550}"/>
              </a:ext>
            </a:extLst>
          </p:cNvPr>
          <p:cNvSpPr>
            <a:spLocks noGrp="1"/>
          </p:cNvSpPr>
          <p:nvPr>
            <p:ph idx="1"/>
          </p:nvPr>
        </p:nvSpPr>
        <p:spPr/>
        <p:txBody>
          <a:bodyPr/>
          <a:lstStyle/>
          <a:p>
            <a:r>
              <a:rPr lang="sv-SE" dirty="0"/>
              <a:t>[fyll på information om kårens resa]</a:t>
            </a:r>
          </a:p>
        </p:txBody>
      </p:sp>
      <p:pic>
        <p:nvPicPr>
          <p:cNvPr id="5" name="Picture 26" descr="A white and black symbol of hands clasped together&#10;&#10;AI-generated content may be incorrect.">
            <a:extLst>
              <a:ext uri="{FF2B5EF4-FFF2-40B4-BE49-F238E27FC236}">
                <a16:creationId xmlns:a16="http://schemas.microsoft.com/office/drawing/2014/main" id="{9E01D88F-AFB3-BD75-3107-F42FE93C8797}"/>
              </a:ext>
            </a:extLst>
          </p:cNvPr>
          <p:cNvPicPr>
            <a:picLocks noGrp="1" noChangeAspect="1"/>
          </p:cNvPicPr>
          <p:nvPr>
            <p:ph sz="quarter" idx="10"/>
          </p:nvPr>
        </p:nvPicPr>
        <p:blipFill>
          <a:blip r:embed="rId3"/>
          <a:srcRect l="17110" t="10627" r="14971" b="8656"/>
          <a:stretch/>
        </p:blipFill>
        <p:spPr>
          <a:xfrm>
            <a:off x="8602007" y="2252663"/>
            <a:ext cx="2800074" cy="2352675"/>
          </a:xfrm>
          <a:prstGeom prst="rect">
            <a:avLst/>
          </a:prstGeom>
        </p:spPr>
      </p:pic>
    </p:spTree>
    <p:extLst>
      <p:ext uri="{BB962C8B-B14F-4D97-AF65-F5344CB8AC3E}">
        <p14:creationId xmlns:p14="http://schemas.microsoft.com/office/powerpoint/2010/main" val="172975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79B6C3-2C7F-25BD-EEB7-19778ED62843}"/>
              </a:ext>
            </a:extLst>
          </p:cNvPr>
          <p:cNvSpPr>
            <a:spLocks noGrp="1"/>
          </p:cNvSpPr>
          <p:nvPr>
            <p:ph type="title"/>
          </p:nvPr>
        </p:nvSpPr>
        <p:spPr>
          <a:xfrm>
            <a:off x="5321847" y="976230"/>
            <a:ext cx="5755884" cy="841829"/>
          </a:xfrm>
        </p:spPr>
        <p:txBody>
          <a:bodyPr>
            <a:noAutofit/>
          </a:bodyPr>
          <a:lstStyle/>
          <a:p>
            <a:r>
              <a:rPr lang="sv-SE" sz="4400"/>
              <a:t>Temat: Tillsammans</a:t>
            </a:r>
          </a:p>
        </p:txBody>
      </p:sp>
      <p:sp>
        <p:nvSpPr>
          <p:cNvPr id="3" name="Platshållare för text 2">
            <a:extLst>
              <a:ext uri="{FF2B5EF4-FFF2-40B4-BE49-F238E27FC236}">
                <a16:creationId xmlns:a16="http://schemas.microsoft.com/office/drawing/2014/main" id="{CFB5B2BC-D8AE-715B-1768-0396DB8C9243}"/>
              </a:ext>
            </a:extLst>
          </p:cNvPr>
          <p:cNvSpPr>
            <a:spLocks noGrp="1"/>
          </p:cNvSpPr>
          <p:nvPr>
            <p:ph type="body" sz="half" idx="2"/>
          </p:nvPr>
        </p:nvSpPr>
        <p:spPr>
          <a:xfrm>
            <a:off x="5321847" y="1963711"/>
            <a:ext cx="6172200" cy="3500542"/>
          </a:xfrm>
        </p:spPr>
        <p:txBody>
          <a:bodyPr/>
          <a:lstStyle/>
          <a:p>
            <a:pPr marL="228600" lvl="0" indent="-228600">
              <a:buFont typeface="Arial" panose="020B0604020202020204" pitchFamily="34" charset="0"/>
              <a:buChar char="•"/>
              <a:defRPr/>
            </a:pPr>
            <a:r>
              <a:rPr lang="sv-SE" sz="2800" strike="sngStrike">
                <a:solidFill>
                  <a:schemeClr val="bg1"/>
                </a:solidFill>
              </a:rPr>
              <a:t>Deltagare</a:t>
            </a:r>
            <a:r>
              <a:rPr kumimoji="0" lang="sv-SE" sz="2800" b="0" i="0" u="none" strike="noStrike" kern="1200" cap="none" spc="0" normalizeH="0" baseline="0" noProof="0">
                <a:ln>
                  <a:noFill/>
                </a:ln>
                <a:solidFill>
                  <a:schemeClr val="bg1"/>
                </a:solidFill>
                <a:effectLst/>
                <a:uLnTx/>
                <a:uFillTx/>
                <a:latin typeface="Franklin Gothic Book" panose="020B0503020102020204" pitchFamily="34" charset="0"/>
                <a:ea typeface="+mn-ea"/>
                <a:cs typeface="+mn-cs"/>
              </a:rPr>
              <a:t>  ➡️   </a:t>
            </a:r>
            <a:r>
              <a:rPr kumimoji="0" lang="sv-SE" sz="2800" b="0" i="0" u="sng" strike="noStrike" kern="1200" cap="none" spc="0" normalizeH="0" baseline="0" noProof="0">
                <a:ln>
                  <a:noFill/>
                </a:ln>
                <a:solidFill>
                  <a:schemeClr val="bg1"/>
                </a:solidFill>
                <a:effectLst/>
                <a:uLnTx/>
                <a:uFillTx/>
                <a:latin typeface="Franklin Gothic Book" panose="020B0503020102020204" pitchFamily="34" charset="0"/>
                <a:ea typeface="+mn-ea"/>
                <a:cs typeface="+mn-cs"/>
              </a:rPr>
              <a:t>Medskapare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800" b="0" i="0" u="none" strike="noStrike" kern="1200" cap="none" spc="0" normalizeH="0" baseline="0" noProof="0">
                <a:ln>
                  <a:noFill/>
                </a:ln>
                <a:solidFill>
                  <a:schemeClr val="bg1"/>
                </a:solidFill>
                <a:effectLst/>
                <a:uLnTx/>
                <a:uFillTx/>
                <a:latin typeface="Franklin Gothic Book" panose="020B0503020102020204" pitchFamily="34" charset="0"/>
                <a:ea typeface="+mn-ea"/>
                <a:cs typeface="+mn-cs"/>
              </a:rPr>
              <a:t>Arenor, möjligheter och forum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sz="2800">
                <a:solidFill>
                  <a:schemeClr val="bg1"/>
                </a:solidFill>
              </a:rPr>
              <a:t>Demokrati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sz="2800">
                <a:solidFill>
                  <a:schemeClr val="bg1"/>
                </a:solidFill>
              </a:rPr>
              <a:t>Att ha någon vid sin sida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sz="2800">
                <a:solidFill>
                  <a:schemeClr val="bg1"/>
                </a:solidFill>
              </a:rPr>
              <a:t>Lyssna, göra sin röst hörd och bli lyssnad på</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sz="2800">
                <a:solidFill>
                  <a:schemeClr val="bg1"/>
                </a:solidFill>
              </a:rPr>
              <a:t>En samlad svensk scoutrörelse</a:t>
            </a:r>
            <a:endParaRPr lang="sv-SE">
              <a:solidFill>
                <a:schemeClr val="bg1"/>
              </a:solidFill>
            </a:endParaRPr>
          </a:p>
        </p:txBody>
      </p:sp>
      <p:pic>
        <p:nvPicPr>
          <p:cNvPr id="8" name="Picture 24" descr="A white hand with a heart on a black background&#10;&#10;AI-generated content may be incorrect.">
            <a:extLst>
              <a:ext uri="{FF2B5EF4-FFF2-40B4-BE49-F238E27FC236}">
                <a16:creationId xmlns:a16="http://schemas.microsoft.com/office/drawing/2014/main" id="{A7CE1CBD-8F07-BAAB-6939-216928357F70}"/>
              </a:ext>
            </a:extLst>
          </p:cNvPr>
          <p:cNvPicPr>
            <a:picLocks noChangeAspect="1"/>
          </p:cNvPicPr>
          <p:nvPr/>
        </p:nvPicPr>
        <p:blipFill>
          <a:blip r:embed="rId3"/>
          <a:srcRect l="41033" t="6096" r="30830" b="7700"/>
          <a:stretch/>
        </p:blipFill>
        <p:spPr>
          <a:xfrm>
            <a:off x="1816929" y="2101157"/>
            <a:ext cx="1226074" cy="2655686"/>
          </a:xfrm>
          <a:prstGeom prst="rect">
            <a:avLst/>
          </a:prstGeom>
        </p:spPr>
      </p:pic>
    </p:spTree>
    <p:extLst>
      <p:ext uri="{BB962C8B-B14F-4D97-AF65-F5344CB8AC3E}">
        <p14:creationId xmlns:p14="http://schemas.microsoft.com/office/powerpoint/2010/main" val="243004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5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15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5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4500"/>
                            </p:stCondLst>
                            <p:childTnLst>
                              <p:par>
                                <p:cTn id="17" presetID="1" presetClass="entr" presetSubtype="0" fill="hold" grpId="0" nodeType="afterEffect">
                                  <p:stCondLst>
                                    <p:cond delay="15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6000"/>
                            </p:stCondLst>
                            <p:childTnLst>
                              <p:par>
                                <p:cTn id="20" presetID="1" presetClass="entr" presetSubtype="0" fill="hold" grpId="0" nodeType="afterEffect">
                                  <p:stCondLst>
                                    <p:cond delay="15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CBC88A-DF50-DCC6-3F79-68F527B470B6}"/>
              </a:ext>
            </a:extLst>
          </p:cNvPr>
          <p:cNvSpPr>
            <a:spLocks noGrp="1"/>
          </p:cNvSpPr>
          <p:nvPr>
            <p:ph type="title"/>
          </p:nvPr>
        </p:nvSpPr>
        <p:spPr/>
        <p:txBody>
          <a:bodyPr/>
          <a:lstStyle/>
          <a:p>
            <a:r>
              <a:rPr lang="sv-SE"/>
              <a:t>En dag på Jamboree26</a:t>
            </a:r>
          </a:p>
        </p:txBody>
      </p:sp>
      <p:sp>
        <p:nvSpPr>
          <p:cNvPr id="3" name="Platshållare för innehåll 2">
            <a:extLst>
              <a:ext uri="{FF2B5EF4-FFF2-40B4-BE49-F238E27FC236}">
                <a16:creationId xmlns:a16="http://schemas.microsoft.com/office/drawing/2014/main" id="{A84ECA0D-63A6-21E8-367B-5FBDEC346006}"/>
              </a:ext>
            </a:extLst>
          </p:cNvPr>
          <p:cNvSpPr>
            <a:spLocks noGrp="1"/>
          </p:cNvSpPr>
          <p:nvPr>
            <p:ph idx="1"/>
          </p:nvPr>
        </p:nvSpPr>
        <p:spPr/>
        <p:txBody>
          <a:bodyPr/>
          <a:lstStyle/>
          <a:p>
            <a:r>
              <a:rPr lang="sv-SE"/>
              <a:t>Förmiddag – program</a:t>
            </a:r>
          </a:p>
          <a:p>
            <a:r>
              <a:rPr lang="sv-SE"/>
              <a:t>Lunch på byn</a:t>
            </a:r>
          </a:p>
          <a:p>
            <a:r>
              <a:rPr lang="sv-SE"/>
              <a:t>Eftermiddag – </a:t>
            </a:r>
            <a:r>
              <a:rPr lang="sv-SE" err="1"/>
              <a:t>hubbtid</a:t>
            </a:r>
            <a:endParaRPr lang="sv-SE"/>
          </a:p>
          <a:p>
            <a:r>
              <a:rPr lang="sv-SE"/>
              <a:t>Middag på byn</a:t>
            </a:r>
          </a:p>
          <a:p>
            <a:r>
              <a:rPr lang="sv-SE"/>
              <a:t>Kväll – </a:t>
            </a:r>
            <a:r>
              <a:rPr lang="sv-SE" err="1"/>
              <a:t>hubbtid</a:t>
            </a:r>
            <a:r>
              <a:rPr lang="sv-SE"/>
              <a:t>, fest eller show</a:t>
            </a:r>
          </a:p>
        </p:txBody>
      </p:sp>
      <p:pic>
        <p:nvPicPr>
          <p:cNvPr id="5" name="Picture 20" descr="Hands holding a square sign&#10;&#10;AI-generated content may be incorrect.">
            <a:extLst>
              <a:ext uri="{FF2B5EF4-FFF2-40B4-BE49-F238E27FC236}">
                <a16:creationId xmlns:a16="http://schemas.microsoft.com/office/drawing/2014/main" id="{CAD43D72-7F9B-1179-CBC3-14D0D383136E}"/>
              </a:ext>
            </a:extLst>
          </p:cNvPr>
          <p:cNvPicPr>
            <a:picLocks noGrp="1" noChangeAspect="1"/>
          </p:cNvPicPr>
          <p:nvPr>
            <p:ph sz="quarter" idx="10"/>
          </p:nvPr>
        </p:nvPicPr>
        <p:blipFill>
          <a:blip r:embed="rId3"/>
          <a:srcRect l="9585" t="5003" r="12679" b="5435"/>
          <a:stretch/>
        </p:blipFill>
        <p:spPr>
          <a:xfrm>
            <a:off x="8799932" y="2252663"/>
            <a:ext cx="2404223" cy="2352675"/>
          </a:xfrm>
          <a:prstGeom prst="rect">
            <a:avLst/>
          </a:prstGeom>
        </p:spPr>
      </p:pic>
    </p:spTree>
    <p:extLst>
      <p:ext uri="{BB962C8B-B14F-4D97-AF65-F5344CB8AC3E}">
        <p14:creationId xmlns:p14="http://schemas.microsoft.com/office/powerpoint/2010/main" val="163642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Jamboree26 Färgglad">
  <a:themeElements>
    <a:clrScheme name="Jamboree26">
      <a:dk1>
        <a:srgbClr val="00355F"/>
      </a:dk1>
      <a:lt1>
        <a:srgbClr val="FFFFFF"/>
      </a:lt1>
      <a:dk2>
        <a:srgbClr val="00355F"/>
      </a:dk2>
      <a:lt2>
        <a:srgbClr val="FEFEFE"/>
      </a:lt2>
      <a:accent1>
        <a:srgbClr val="00355F"/>
      </a:accent1>
      <a:accent2>
        <a:srgbClr val="80A5BF"/>
      </a:accent2>
      <a:accent3>
        <a:srgbClr val="C61E3F"/>
      </a:accent3>
      <a:accent4>
        <a:srgbClr val="F7AAB5"/>
      </a:accent4>
      <a:accent5>
        <a:srgbClr val="F8A54A"/>
      </a:accent5>
      <a:accent6>
        <a:srgbClr val="FEF1E2"/>
      </a:accent6>
      <a:hlink>
        <a:srgbClr val="80A5BF"/>
      </a:hlink>
      <a:folHlink>
        <a:srgbClr val="80A5BF"/>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amboree26 Färgglad mall" id="{97035107-F87F-7B4B-B4DC-CC0FCFB59B2B}" vid="{9FD9475C-F3F3-2546-B060-33C537B05A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26c5725-7413-4395-8e88-dd0d8ba39580">
      <Terms xmlns="http://schemas.microsoft.com/office/infopath/2007/PartnerControls"/>
    </lcf76f155ced4ddcb4097134ff3c332f>
    <TaxCatchAll xmlns="aff3c7a4-522a-4632-a723-82686163d44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9899FA1A9DB25649865C719F2FD13977" ma:contentTypeVersion="14" ma:contentTypeDescription="Skapa ett nytt dokument." ma:contentTypeScope="" ma:versionID="357f1355c8a30d8f3e79c92ae82c1086">
  <xsd:schema xmlns:xsd="http://www.w3.org/2001/XMLSchema" xmlns:xs="http://www.w3.org/2001/XMLSchema" xmlns:p="http://schemas.microsoft.com/office/2006/metadata/properties" xmlns:ns2="326c5725-7413-4395-8e88-dd0d8ba39580" xmlns:ns3="aff3c7a4-522a-4632-a723-82686163d445" targetNamespace="http://schemas.microsoft.com/office/2006/metadata/properties" ma:root="true" ma:fieldsID="76ec2ad295d04fd5561b231d1b0be47d" ns2:_="" ns3:_="">
    <xsd:import namespace="326c5725-7413-4395-8e88-dd0d8ba39580"/>
    <xsd:import namespace="aff3c7a4-522a-4632-a723-82686163d44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6c5725-7413-4395-8e88-dd0d8ba395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0559c95e-54ef-4c91-b850-b694aa19f85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f3c7a4-522a-4632-a723-82686163d44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3cb917d-9ba6-4033-bb1a-0d6303f6c46f}" ma:internalName="TaxCatchAll" ma:showField="CatchAllData" ma:web="aff3c7a4-522a-4632-a723-82686163d4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453953-2118-4D98-A9DD-FA390D9AF5B6}">
  <ds:schemaRefs>
    <ds:schemaRef ds:uri="http://schemas.microsoft.com/sharepoint/v3/contenttype/forms"/>
  </ds:schemaRefs>
</ds:datastoreItem>
</file>

<file path=customXml/itemProps2.xml><?xml version="1.0" encoding="utf-8"?>
<ds:datastoreItem xmlns:ds="http://schemas.openxmlformats.org/officeDocument/2006/customXml" ds:itemID="{FADE984D-8E36-495F-9CA1-57B6CD39C1D2}">
  <ds:schemaRefs>
    <ds:schemaRef ds:uri="http://schemas.microsoft.com/office/2006/metadata/properties"/>
    <ds:schemaRef ds:uri="http://schemas.microsoft.com/office/2006/documentManagement/types"/>
    <ds:schemaRef ds:uri="326c5725-7413-4395-8e88-dd0d8ba39580"/>
    <ds:schemaRef ds:uri="http://purl.org/dc/dcmitype/"/>
    <ds:schemaRef ds:uri="aff3c7a4-522a-4632-a723-82686163d445"/>
    <ds:schemaRef ds:uri="http://schemas.microsoft.com/office/infopath/2007/PartnerControls"/>
    <ds:schemaRef ds:uri="http://purl.org/dc/elements/1.1/"/>
    <ds:schemaRef ds:uri="http://www.w3.org/XML/1998/namespace"/>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2107A7BF-5578-4838-8C5A-E0A5F686EA3D}">
  <ds:schemaRefs>
    <ds:schemaRef ds:uri="326c5725-7413-4395-8e88-dd0d8ba39580"/>
    <ds:schemaRef ds:uri="aff3c7a4-522a-4632-a723-82686163d4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Jamboree26 Färgglad</Template>
  <TotalTime>15</TotalTime>
  <Words>1060</Words>
  <Application>Microsoft Macintosh PowerPoint</Application>
  <PresentationFormat>Bredbild</PresentationFormat>
  <Paragraphs>88</Paragraphs>
  <Slides>16</Slides>
  <Notes>12</Notes>
  <HiddenSlides>2</HiddenSlides>
  <MMClips>1</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16</vt:i4>
      </vt:variant>
    </vt:vector>
  </HeadingPairs>
  <TitlesOfParts>
    <vt:vector size="21" baseType="lpstr">
      <vt:lpstr>Aptos</vt:lpstr>
      <vt:lpstr>Arial</vt:lpstr>
      <vt:lpstr>Franklin Gothic Book</vt:lpstr>
      <vt:lpstr>Franklin Gothic Medium</vt:lpstr>
      <vt:lpstr>Jamboree26 Färgglad</vt:lpstr>
      <vt:lpstr>Bildbank</vt:lpstr>
      <vt:lpstr>PowerPoint-presentation</vt:lpstr>
      <vt:lpstr>Jamboree26</vt:lpstr>
      <vt:lpstr>PowerPoint-presentation</vt:lpstr>
      <vt:lpstr>Nationell jamboree</vt:lpstr>
      <vt:lpstr>Jamboree26</vt:lpstr>
      <vt:lpstr>Hur åker vi?</vt:lpstr>
      <vt:lpstr>Temat: Tillsammans</vt:lpstr>
      <vt:lpstr>En dag på Jamboree26</vt:lpstr>
      <vt:lpstr>Anmälan</vt:lpstr>
      <vt:lpstr>Deltagaravgifter</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 Ruist</dc:creator>
  <cp:lastModifiedBy>Martin Ruist</cp:lastModifiedBy>
  <cp:revision>2</cp:revision>
  <cp:lastPrinted>2025-10-02T17:13:13Z</cp:lastPrinted>
  <dcterms:created xsi:type="dcterms:W3CDTF">2025-09-04T17:51:23Z</dcterms:created>
  <dcterms:modified xsi:type="dcterms:W3CDTF">2025-10-22T22:11:29Z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0x0101009899FA1A9DB25649865C719F2FD13977</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